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57" r:id="rId6"/>
    <p:sldId id="262" r:id="rId7"/>
    <p:sldId id="287" r:id="rId8"/>
    <p:sldId id="259" r:id="rId9"/>
    <p:sldId id="261" r:id="rId10"/>
    <p:sldId id="274" r:id="rId11"/>
    <p:sldId id="278" r:id="rId12"/>
    <p:sldId id="280" r:id="rId13"/>
    <p:sldId id="281" r:id="rId14"/>
    <p:sldId id="286" r:id="rId15"/>
    <p:sldId id="288" r:id="rId16"/>
    <p:sldId id="289" r:id="rId17"/>
    <p:sldId id="290" r:id="rId18"/>
    <p:sldId id="291" r:id="rId19"/>
    <p:sldId id="292" r:id="rId20"/>
    <p:sldId id="293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74" d="100"/>
          <a:sy n="74" d="100"/>
        </p:scale>
        <p:origin x="43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70-447A-B982-5FB18CED03D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70-447A-B982-5FB18CED03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70-447A-B982-5FB18CED03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70-447A-B982-5FB18CED03D2}"/>
              </c:ext>
            </c:extLst>
          </c:dPt>
          <c:dLbls>
            <c:dLbl>
              <c:idx val="0"/>
              <c:layout>
                <c:manualLayout>
                  <c:x val="8.8812545351723254E-2"/>
                  <c:y val="0.152221596289149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70-447A-B982-5FB18CED03D2}"/>
                </c:ext>
              </c:extLst>
            </c:dLbl>
            <c:dLbl>
              <c:idx val="1"/>
              <c:layout>
                <c:manualLayout>
                  <c:x val="-0.11218426781270309"/>
                  <c:y val="8.21513376798581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70-447A-B982-5FB18CED03D2}"/>
                </c:ext>
              </c:extLst>
            </c:dLbl>
            <c:dLbl>
              <c:idx val="2"/>
              <c:layout>
                <c:manualLayout>
                  <c:x val="-0.10049840658221317"/>
                  <c:y val="-9.42324167504256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3267252701872334E-2"/>
                      <c:h val="3.978308850598526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D70-447A-B982-5FB18CED03D2}"/>
                </c:ext>
              </c:extLst>
            </c:dLbl>
            <c:dLbl>
              <c:idx val="3"/>
              <c:layout>
                <c:manualLayout>
                  <c:x val="-3.7394755937567775E-2"/>
                  <c:y val="-0.1256432223339008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70-447A-B982-5FB18CED03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70-447A-B982-5FB18CED0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704943643860147E-2"/>
          <c:y val="3.0083383807793258E-2"/>
          <c:w val="0.93770544475108608"/>
          <c:h val="0.879731879668887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74-4309-819A-3CDC7229D6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74-4309-819A-3CDC7229D6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74-4309-819A-3CDC7229D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202245599"/>
        <c:axId val="128393503"/>
      </c:lineChart>
      <c:catAx>
        <c:axId val="20224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93503"/>
        <c:crosses val="autoZero"/>
        <c:auto val="1"/>
        <c:lblAlgn val="ctr"/>
        <c:lblOffset val="100"/>
        <c:noMultiLvlLbl val="0"/>
      </c:catAx>
      <c:valAx>
        <c:axId val="12839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4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564467813072272"/>
          <c:y val="6.325560266505148E-2"/>
          <c:w val="0.40587674370888471"/>
          <c:h val="4.95649101554613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colorful5">
  <dgm:title val="iconchunking_colorful5"/>
  <dgm:desc val="iconchunking_colorful5"/>
  <dgm:catLst>
    <dgm:cat type="Other" pri="2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A4241-EE9F-4C68-BBB9-DD3BF62CFD2C}" type="doc">
      <dgm:prSet loTypeId="urn:microsoft.com/office/officeart/2005/8/layout/default" loCatId="list" qsTypeId="urn:microsoft.com/office/officeart/2005/8/quickstyle/simple1" qsCatId="simple" csTypeId="urn:microsoft.com/office/officeart/2005/8/colors/iconchunking_colorful5" csCatId="other" phldr="1"/>
      <dgm:spPr/>
      <dgm:t>
        <a:bodyPr/>
        <a:lstStyle/>
        <a:p>
          <a:endParaRPr lang="en-US"/>
        </a:p>
      </dgm:t>
    </dgm:pt>
    <dgm:pt modelId="{D45006C0-BE4A-4241-836B-7474C80F795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1. Introduction to Selenium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731C56-B47A-42D6-8EA0-DBB0B42F3FFC}" type="parTrans" cxnId="{2A9D03A5-4247-442E-8B69-8BEB92FA9BF9}">
      <dgm:prSet/>
      <dgm:spPr/>
      <dgm:t>
        <a:bodyPr/>
        <a:lstStyle/>
        <a:p>
          <a:endParaRPr lang="en-US" sz="1800"/>
        </a:p>
      </dgm:t>
    </dgm:pt>
    <dgm:pt modelId="{02DAEB8F-FC83-4FE7-81E4-1B4837765E26}" type="sibTrans" cxnId="{2A9D03A5-4247-442E-8B69-8BEB92FA9BF9}">
      <dgm:prSet/>
      <dgm:spPr/>
      <dgm:t>
        <a:bodyPr/>
        <a:lstStyle/>
        <a:p>
          <a:endParaRPr lang="en-US" sz="1800"/>
        </a:p>
      </dgm:t>
    </dgm:pt>
    <dgm:pt modelId="{4532355A-FD3D-45D1-99A2-939D6C1E271B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pPr algn="ctr"/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3. Single Language / Platform	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3BEC9A-C51F-4A37-B9B0-3D1C45F15E8E}" type="parTrans" cxnId="{655F9657-ADEC-40AD-80F0-BD230721A6D3}">
      <dgm:prSet/>
      <dgm:spPr/>
      <dgm:t>
        <a:bodyPr/>
        <a:lstStyle/>
        <a:p>
          <a:endParaRPr lang="en-US" sz="1800"/>
        </a:p>
      </dgm:t>
    </dgm:pt>
    <dgm:pt modelId="{5933EFDC-CC22-45F0-A57B-0EC1BA4CC163}" type="sibTrans" cxnId="{655F9657-ADEC-40AD-80F0-BD230721A6D3}">
      <dgm:prSet/>
      <dgm:spPr/>
      <dgm:t>
        <a:bodyPr/>
        <a:lstStyle/>
        <a:p>
          <a:endParaRPr lang="en-US" sz="1800"/>
        </a:p>
      </dgm:t>
    </dgm:pt>
    <dgm:pt modelId="{2D041605-D130-4F3C-8F92-C56B5FF838E0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SG" sz="1200" dirty="0">
              <a:latin typeface="Arial" panose="020B0604020202020204" pitchFamily="34" charset="0"/>
              <a:cs typeface="Arial" panose="020B0604020202020204" pitchFamily="34" charset="0"/>
            </a:rPr>
            <a:t>4. Page Object Model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2BD9A2-1B6F-4470-BEA6-26501B67BD46}" type="parTrans" cxnId="{FA80CA08-AB6B-4BA6-B15D-CAC18571135B}">
      <dgm:prSet/>
      <dgm:spPr/>
      <dgm:t>
        <a:bodyPr/>
        <a:lstStyle/>
        <a:p>
          <a:endParaRPr lang="en-US" sz="1800"/>
        </a:p>
      </dgm:t>
    </dgm:pt>
    <dgm:pt modelId="{D3E31BAA-F23C-4DC7-95DA-223EF45E08C4}" type="sibTrans" cxnId="{FA80CA08-AB6B-4BA6-B15D-CAC18571135B}">
      <dgm:prSet/>
      <dgm:spPr/>
      <dgm:t>
        <a:bodyPr/>
        <a:lstStyle/>
        <a:p>
          <a:endParaRPr lang="en-US" sz="1800"/>
        </a:p>
      </dgm:t>
    </dgm:pt>
    <dgm:pt modelId="{F31307D0-03F7-4A37-B0C6-A026CC190CFB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6. Auto Download using </a:t>
          </a:r>
          <a:r>
            <a:rPr lang="en-ZA" sz="1050" dirty="0" err="1">
              <a:latin typeface="Arial" panose="020B0604020202020204" pitchFamily="34" charset="0"/>
              <a:cs typeface="Arial" panose="020B0604020202020204" pitchFamily="34" charset="0"/>
            </a:rPr>
            <a:t>WebdriverManager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471EBB-6EB2-4014-B057-BFF9D5D16453}" type="parTrans" cxnId="{BAA70A3C-6637-450C-AEC1-1D5B139FF02E}">
      <dgm:prSet/>
      <dgm:spPr/>
      <dgm:t>
        <a:bodyPr/>
        <a:lstStyle/>
        <a:p>
          <a:endParaRPr lang="en-US" sz="1800"/>
        </a:p>
      </dgm:t>
    </dgm:pt>
    <dgm:pt modelId="{DFEBF483-0FE4-435B-AE58-FDB9D9D20559}" type="sibTrans" cxnId="{BAA70A3C-6637-450C-AEC1-1D5B139FF02E}">
      <dgm:prSet/>
      <dgm:spPr/>
      <dgm:t>
        <a:bodyPr/>
        <a:lstStyle/>
        <a:p>
          <a:endParaRPr lang="en-US" sz="1800"/>
        </a:p>
      </dgm:t>
    </dgm:pt>
    <dgm:pt modelId="{9C2668A2-ABD4-49DD-AAD3-45B582912C95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8. Locators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37AD97-5AE3-4878-821D-A5CEC7C85486}" type="parTrans" cxnId="{66FAF4FD-C210-4587-BD1F-75D5EE333DFC}">
      <dgm:prSet/>
      <dgm:spPr/>
      <dgm:t>
        <a:bodyPr/>
        <a:lstStyle/>
        <a:p>
          <a:endParaRPr lang="en-US" sz="1800"/>
        </a:p>
      </dgm:t>
    </dgm:pt>
    <dgm:pt modelId="{4C1996EB-C5AD-4A2C-A871-D6C0AF1E06EA}" type="sibTrans" cxnId="{66FAF4FD-C210-4587-BD1F-75D5EE333DFC}">
      <dgm:prSet/>
      <dgm:spPr/>
      <dgm:t>
        <a:bodyPr/>
        <a:lstStyle/>
        <a:p>
          <a:endParaRPr lang="en-US" sz="1800"/>
        </a:p>
      </dgm:t>
    </dgm:pt>
    <dgm:pt modelId="{43882873-2290-45C3-A8A5-E5A0D9E79B76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9. HTML Controls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B4DEBB-5A4C-49BA-B1B3-3B1515F106AA}" type="parTrans" cxnId="{CD28AF9D-5C93-4278-BDBC-33BAADD06B27}">
      <dgm:prSet/>
      <dgm:spPr/>
      <dgm:t>
        <a:bodyPr/>
        <a:lstStyle/>
        <a:p>
          <a:endParaRPr lang="en-US" sz="1800"/>
        </a:p>
      </dgm:t>
    </dgm:pt>
    <dgm:pt modelId="{B9F7A866-A325-4425-9BFB-4A9FD4B8BDA4}" type="sibTrans" cxnId="{CD28AF9D-5C93-4278-BDBC-33BAADD06B27}">
      <dgm:prSet/>
      <dgm:spPr/>
      <dgm:t>
        <a:bodyPr/>
        <a:lstStyle/>
        <a:p>
          <a:endParaRPr lang="en-US" sz="1800"/>
        </a:p>
      </dgm:t>
    </dgm:pt>
    <dgm:pt modelId="{05CD8E73-8452-4398-BAC8-C71A5E25DFE8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10. HTML Dropdowns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2520D0-8FE3-4DB9-A431-1602B6CD62FC}" type="parTrans" cxnId="{6E615F50-D79B-46E0-8F93-A00B4597CA83}">
      <dgm:prSet/>
      <dgm:spPr/>
      <dgm:t>
        <a:bodyPr/>
        <a:lstStyle/>
        <a:p>
          <a:endParaRPr lang="en-US" sz="1800"/>
        </a:p>
      </dgm:t>
    </dgm:pt>
    <dgm:pt modelId="{687F1261-C31D-41A4-82CE-D857803949F3}" type="sibTrans" cxnId="{6E615F50-D79B-46E0-8F93-A00B4597CA83}">
      <dgm:prSet/>
      <dgm:spPr/>
      <dgm:t>
        <a:bodyPr/>
        <a:lstStyle/>
        <a:p>
          <a:endParaRPr lang="en-US" sz="1800"/>
        </a:p>
      </dgm:t>
    </dgm:pt>
    <dgm:pt modelId="{9125CB10-0F13-4C17-8720-79EC3F836289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11. XPaths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D0C6DB-F714-425C-A5E2-AC72E6635239}" type="parTrans" cxnId="{A7A10AF9-77BF-45E2-9067-0A2B21CE3328}">
      <dgm:prSet/>
      <dgm:spPr/>
      <dgm:t>
        <a:bodyPr/>
        <a:lstStyle/>
        <a:p>
          <a:endParaRPr lang="en-US" sz="1800"/>
        </a:p>
      </dgm:t>
    </dgm:pt>
    <dgm:pt modelId="{22C74B84-B6FD-4ECA-A560-E11FD8C1DDB5}" type="sibTrans" cxnId="{A7A10AF9-77BF-45E2-9067-0A2B21CE3328}">
      <dgm:prSet/>
      <dgm:spPr/>
      <dgm:t>
        <a:bodyPr/>
        <a:lstStyle/>
        <a:p>
          <a:endParaRPr lang="en-US" sz="1800"/>
        </a:p>
      </dgm:t>
    </dgm:pt>
    <dgm:pt modelId="{9EC14822-EFEB-45EE-A48B-F1AA45BA6B8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12. CSS Selectors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8117A6-B444-495B-BE8A-57904322646B}" type="parTrans" cxnId="{D2E8830B-9B01-408A-897E-3AF0D3FC0537}">
      <dgm:prSet/>
      <dgm:spPr/>
      <dgm:t>
        <a:bodyPr/>
        <a:lstStyle/>
        <a:p>
          <a:endParaRPr lang="en-US" sz="1800"/>
        </a:p>
      </dgm:t>
    </dgm:pt>
    <dgm:pt modelId="{B9AC4672-4E30-494A-B400-58D484A907B5}" type="sibTrans" cxnId="{D2E8830B-9B01-408A-897E-3AF0D3FC0537}">
      <dgm:prSet/>
      <dgm:spPr/>
      <dgm:t>
        <a:bodyPr/>
        <a:lstStyle/>
        <a:p>
          <a:endParaRPr lang="en-US" sz="1800"/>
        </a:p>
      </dgm:t>
    </dgm:pt>
    <dgm:pt modelId="{4C8B7AB4-12B2-43EB-A96F-9759E5466A4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15. </a:t>
          </a:r>
          <a:r>
            <a:rPr lang="en-ZA" sz="1200" dirty="0" err="1">
              <a:latin typeface="Arial" panose="020B0604020202020204" pitchFamily="34" charset="0"/>
              <a:cs typeface="Arial" panose="020B0604020202020204" pitchFamily="34" charset="0"/>
            </a:rPr>
            <a:t>PageTimeout</a:t>
          </a:r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 |Wait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14A72A-8783-485F-8F34-0E5C9E795B67}" type="parTrans" cxnId="{69722127-DC96-43B1-8ABC-02C8882E5761}">
      <dgm:prSet/>
      <dgm:spPr/>
      <dgm:t>
        <a:bodyPr/>
        <a:lstStyle/>
        <a:p>
          <a:endParaRPr lang="en-US" sz="1800"/>
        </a:p>
      </dgm:t>
    </dgm:pt>
    <dgm:pt modelId="{C1F0B1DB-3FC1-448A-98A9-5AD977983752}" type="sibTrans" cxnId="{69722127-DC96-43B1-8ABC-02C8882E5761}">
      <dgm:prSet/>
      <dgm:spPr/>
      <dgm:t>
        <a:bodyPr/>
        <a:lstStyle/>
        <a:p>
          <a:endParaRPr lang="en-US" sz="1800"/>
        </a:p>
      </dgm:t>
    </dgm:pt>
    <dgm:pt modelId="{530DE640-0EC6-469B-8EE7-EF3E6F987663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16. Alerts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CFCC41-4255-4CD4-B944-4A97551754A9}" type="parTrans" cxnId="{68064998-7DF5-428D-89F6-7F76073984B5}">
      <dgm:prSet/>
      <dgm:spPr/>
      <dgm:t>
        <a:bodyPr/>
        <a:lstStyle/>
        <a:p>
          <a:endParaRPr lang="en-US" sz="1800"/>
        </a:p>
      </dgm:t>
    </dgm:pt>
    <dgm:pt modelId="{3F7A293A-A7A8-4D43-938A-D453B947AAA3}" type="sibTrans" cxnId="{68064998-7DF5-428D-89F6-7F76073984B5}">
      <dgm:prSet/>
      <dgm:spPr/>
      <dgm:t>
        <a:bodyPr/>
        <a:lstStyle/>
        <a:p>
          <a:endParaRPr lang="en-US" sz="1800"/>
        </a:p>
      </dgm:t>
    </dgm:pt>
    <dgm:pt modelId="{DE1DEC01-7410-4A0C-866D-13447B244D15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7. Desired Capabilities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4A17E1-B4B1-4914-AC3B-0636C9451B67}" type="sibTrans" cxnId="{D03B079E-0E1C-45D8-822C-E5812B81C33E}">
      <dgm:prSet/>
      <dgm:spPr/>
      <dgm:t>
        <a:bodyPr/>
        <a:lstStyle/>
        <a:p>
          <a:endParaRPr lang="en-US" sz="1800"/>
        </a:p>
      </dgm:t>
    </dgm:pt>
    <dgm:pt modelId="{224B0DED-2371-455E-859B-3B65E7C10E7F}" type="parTrans" cxnId="{D03B079E-0E1C-45D8-822C-E5812B81C33E}">
      <dgm:prSet/>
      <dgm:spPr/>
      <dgm:t>
        <a:bodyPr/>
        <a:lstStyle/>
        <a:p>
          <a:endParaRPr lang="en-US" sz="1800"/>
        </a:p>
      </dgm:t>
    </dgm:pt>
    <dgm:pt modelId="{16E7F690-2C43-4AE6-B035-8C0EF3533D9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2. Downloading and Installing Selenium (Maven)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7882A9-A1D5-4206-B1F4-AF089DE6A46A}" type="parTrans" cxnId="{17E3038B-6B39-4414-9285-2634E9113C34}">
      <dgm:prSet/>
      <dgm:spPr/>
      <dgm:t>
        <a:bodyPr/>
        <a:lstStyle/>
        <a:p>
          <a:endParaRPr lang="en-US"/>
        </a:p>
      </dgm:t>
    </dgm:pt>
    <dgm:pt modelId="{7B0A5FFA-5EE5-4928-BA83-77FFB3130D0D}" type="sibTrans" cxnId="{17E3038B-6B39-4414-9285-2634E9113C34}">
      <dgm:prSet/>
      <dgm:spPr/>
      <dgm:t>
        <a:bodyPr/>
        <a:lstStyle/>
        <a:p>
          <a:endParaRPr lang="en-US"/>
        </a:p>
      </dgm:t>
    </dgm:pt>
    <dgm:pt modelId="{94BD58C8-7B4A-4E30-9D25-B3BB5327B6E3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14. Navigations Methods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A57E36-A17B-4B79-9B0D-B4D824CA9A56}" type="parTrans" cxnId="{DD95207B-A2F8-4D59-8372-1E4378953DE8}">
      <dgm:prSet/>
      <dgm:spPr/>
      <dgm:t>
        <a:bodyPr/>
        <a:lstStyle/>
        <a:p>
          <a:endParaRPr lang="en-US"/>
        </a:p>
      </dgm:t>
    </dgm:pt>
    <dgm:pt modelId="{2A304534-4828-4ACD-9159-054D4F29BEE7}" type="sibTrans" cxnId="{DD95207B-A2F8-4D59-8372-1E4378953DE8}">
      <dgm:prSet/>
      <dgm:spPr/>
      <dgm:t>
        <a:bodyPr/>
        <a:lstStyle/>
        <a:p>
          <a:endParaRPr lang="en-US"/>
        </a:p>
      </dgm:t>
    </dgm:pt>
    <dgm:pt modelId="{8D5D80B1-C23D-449E-907D-B5047ADC060C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17. Windows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F055A6-9BAF-4B0E-859A-B975A5D3C92D}" type="parTrans" cxnId="{F396F856-367C-44B9-BAD7-363F33B9A603}">
      <dgm:prSet/>
      <dgm:spPr/>
      <dgm:t>
        <a:bodyPr/>
        <a:lstStyle/>
        <a:p>
          <a:endParaRPr lang="en-US"/>
        </a:p>
      </dgm:t>
    </dgm:pt>
    <dgm:pt modelId="{799DCE48-D190-4C62-95F6-6F39BE0E1482}" type="sibTrans" cxnId="{F396F856-367C-44B9-BAD7-363F33B9A603}">
      <dgm:prSet/>
      <dgm:spPr/>
      <dgm:t>
        <a:bodyPr/>
        <a:lstStyle/>
        <a:p>
          <a:endParaRPr lang="en-US"/>
        </a:p>
      </dgm:t>
    </dgm:pt>
    <dgm:pt modelId="{35515F15-E0DC-4F8F-A9F5-CA422EC2FA2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18. Frames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1791C7-E2BE-4EE2-BF82-919173DBB7C1}" type="parTrans" cxnId="{E43A08A1-9AB8-48B1-A012-A3610BE769F1}">
      <dgm:prSet/>
      <dgm:spPr/>
      <dgm:t>
        <a:bodyPr/>
        <a:lstStyle/>
        <a:p>
          <a:endParaRPr lang="en-US"/>
        </a:p>
      </dgm:t>
    </dgm:pt>
    <dgm:pt modelId="{7105F3E6-80AC-445A-A4AB-1BE1A7A804AD}" type="sibTrans" cxnId="{E43A08A1-9AB8-48B1-A012-A3610BE769F1}">
      <dgm:prSet/>
      <dgm:spPr/>
      <dgm:t>
        <a:bodyPr/>
        <a:lstStyle/>
        <a:p>
          <a:endParaRPr lang="en-US"/>
        </a:p>
      </dgm:t>
    </dgm:pt>
    <dgm:pt modelId="{327D346E-BEE2-4288-8F59-7F7624F0801F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13. </a:t>
          </a:r>
          <a:r>
            <a:rPr lang="en-ZA" sz="1050" dirty="0" err="1">
              <a:latin typeface="Arial" panose="020B0604020202020204" pitchFamily="34" charset="0"/>
              <a:cs typeface="Arial" panose="020B0604020202020204" pitchFamily="34" charset="0"/>
            </a:rPr>
            <a:t>Xpath</a:t>
          </a:r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 vs CSS Selector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3C164F-12FF-4FBB-BA6B-605FA9D80699}" type="parTrans" cxnId="{119303BF-D0B5-4101-B817-27DB7C4D69DB}">
      <dgm:prSet/>
      <dgm:spPr/>
      <dgm:t>
        <a:bodyPr/>
        <a:lstStyle/>
        <a:p>
          <a:endParaRPr lang="en-US"/>
        </a:p>
      </dgm:t>
    </dgm:pt>
    <dgm:pt modelId="{0CD1FBA7-7169-4279-9482-77D34C193DEA}" type="sibTrans" cxnId="{119303BF-D0B5-4101-B817-27DB7C4D69DB}">
      <dgm:prSet/>
      <dgm:spPr/>
      <dgm:t>
        <a:bodyPr/>
        <a:lstStyle/>
        <a:p>
          <a:endParaRPr lang="en-US"/>
        </a:p>
      </dgm:t>
    </dgm:pt>
    <dgm:pt modelId="{ADBF710B-0DC4-487F-A1C9-1132A6C604E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19. Screenshots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68A60D-FED1-4EBB-82F4-EE11FD4A63A5}" type="parTrans" cxnId="{68A9AB35-3A56-47D9-9ADB-C4D0D1EEFB20}">
      <dgm:prSet/>
      <dgm:spPr/>
      <dgm:t>
        <a:bodyPr/>
        <a:lstStyle/>
        <a:p>
          <a:endParaRPr lang="en-US"/>
        </a:p>
      </dgm:t>
    </dgm:pt>
    <dgm:pt modelId="{FEAB496F-82A8-432D-88AA-8BAC7792E80C}" type="sibTrans" cxnId="{68A9AB35-3A56-47D9-9ADB-C4D0D1EEFB20}">
      <dgm:prSet/>
      <dgm:spPr/>
      <dgm:t>
        <a:bodyPr/>
        <a:lstStyle/>
        <a:p>
          <a:endParaRPr lang="en-US"/>
        </a:p>
      </dgm:t>
    </dgm:pt>
    <dgm:pt modelId="{A376C28E-738F-4D83-879B-0B5D5B5FBD2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100" dirty="0">
              <a:latin typeface="Arial" panose="020B0604020202020204" pitchFamily="34" charset="0"/>
              <a:cs typeface="Arial" panose="020B0604020202020204" pitchFamily="34" charset="0"/>
            </a:rPr>
            <a:t>20. Apache </a:t>
          </a:r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POI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2CCB38-ECAA-4C0E-86C3-9DC4710CAD5D}" type="parTrans" cxnId="{4C3C3C38-35FF-4EC4-A818-0B0BB39D7B47}">
      <dgm:prSet/>
      <dgm:spPr/>
      <dgm:t>
        <a:bodyPr/>
        <a:lstStyle/>
        <a:p>
          <a:endParaRPr lang="en-US"/>
        </a:p>
      </dgm:t>
    </dgm:pt>
    <dgm:pt modelId="{DBC179C2-7CA8-425D-BB75-ED2F34C63174}" type="sibTrans" cxnId="{4C3C3C38-35FF-4EC4-A818-0B0BB39D7B47}">
      <dgm:prSet/>
      <dgm:spPr/>
      <dgm:t>
        <a:bodyPr/>
        <a:lstStyle/>
        <a:p>
          <a:endParaRPr lang="en-US"/>
        </a:p>
      </dgm:t>
    </dgm:pt>
    <dgm:pt modelId="{5590EC81-A442-4676-AAD8-8E66B8CB9F3D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21. </a:t>
          </a:r>
          <a:r>
            <a:rPr lang="en-ZA" sz="1200" dirty="0" err="1">
              <a:latin typeface="Arial" panose="020B0604020202020204" pitchFamily="34" charset="0"/>
              <a:cs typeface="Arial" panose="020B0604020202020204" pitchFamily="34" charset="0"/>
            </a:rPr>
            <a:t>Javascript</a:t>
          </a:r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Executors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9AFE41-A0D7-43E7-9DB0-DBE0255748CA}" type="parTrans" cxnId="{01BC4B1D-B721-433B-B4B9-44C5DBBE17A3}">
      <dgm:prSet/>
      <dgm:spPr/>
      <dgm:t>
        <a:bodyPr/>
        <a:lstStyle/>
        <a:p>
          <a:endParaRPr lang="en-US"/>
        </a:p>
      </dgm:t>
    </dgm:pt>
    <dgm:pt modelId="{22502799-F5C1-47D9-8243-B473387146EE}" type="sibTrans" cxnId="{01BC4B1D-B721-433B-B4B9-44C5DBBE17A3}">
      <dgm:prSet/>
      <dgm:spPr/>
      <dgm:t>
        <a:bodyPr/>
        <a:lstStyle/>
        <a:p>
          <a:endParaRPr lang="en-US"/>
        </a:p>
      </dgm:t>
    </dgm:pt>
    <dgm:pt modelId="{507BBA0B-09C9-43BC-962A-649FBE26C26E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22. Broken Links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DD7481-73BC-4EE3-A0FD-88C91EAB62B3}" type="parTrans" cxnId="{3C0B4A5D-2701-4E64-A061-E6AD2C3CE7B4}">
      <dgm:prSet/>
      <dgm:spPr/>
      <dgm:t>
        <a:bodyPr/>
        <a:lstStyle/>
        <a:p>
          <a:endParaRPr lang="en-US"/>
        </a:p>
      </dgm:t>
    </dgm:pt>
    <dgm:pt modelId="{4360AB12-5118-42EF-82B1-3A20D1E77596}" type="sibTrans" cxnId="{3C0B4A5D-2701-4E64-A061-E6AD2C3CE7B4}">
      <dgm:prSet/>
      <dgm:spPr/>
      <dgm:t>
        <a:bodyPr/>
        <a:lstStyle/>
        <a:p>
          <a:endParaRPr lang="en-US"/>
        </a:p>
      </dgm:t>
    </dgm:pt>
    <dgm:pt modelId="{C1DAB024-102E-4006-BA26-F5A99258745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23. Robot Class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FEC75F-2639-4F83-95C2-448ECF3D2739}" type="parTrans" cxnId="{A23315A8-117B-4EB1-A52D-BE180DB154B6}">
      <dgm:prSet/>
      <dgm:spPr/>
      <dgm:t>
        <a:bodyPr/>
        <a:lstStyle/>
        <a:p>
          <a:endParaRPr lang="en-US"/>
        </a:p>
      </dgm:t>
    </dgm:pt>
    <dgm:pt modelId="{EDFECAA0-2CAF-49CE-8822-6E493B78AAC9}" type="sibTrans" cxnId="{A23315A8-117B-4EB1-A52D-BE180DB154B6}">
      <dgm:prSet/>
      <dgm:spPr/>
      <dgm:t>
        <a:bodyPr/>
        <a:lstStyle/>
        <a:p>
          <a:endParaRPr lang="en-US"/>
        </a:p>
      </dgm:t>
    </dgm:pt>
    <dgm:pt modelId="{4777583B-3287-4FA7-A88D-7339FCE21850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SG" sz="1200" dirty="0">
              <a:latin typeface="Arial" panose="020B0604020202020204" pitchFamily="34" charset="0"/>
              <a:cs typeface="Arial" panose="020B0604020202020204" pitchFamily="34" charset="0"/>
            </a:rPr>
            <a:t>5. Page Factory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4F54D0-4E14-4AE0-8D78-C5860D6B78D2}" type="parTrans" cxnId="{BBBC4773-B5EF-4EA7-9938-B86EDCBF744B}">
      <dgm:prSet/>
      <dgm:spPr/>
      <dgm:t>
        <a:bodyPr/>
        <a:lstStyle/>
        <a:p>
          <a:endParaRPr lang="en-US"/>
        </a:p>
      </dgm:t>
    </dgm:pt>
    <dgm:pt modelId="{6E708923-2073-4471-B01F-BB781A22D1DE}" type="sibTrans" cxnId="{BBBC4773-B5EF-4EA7-9938-B86EDCBF744B}">
      <dgm:prSet/>
      <dgm:spPr/>
      <dgm:t>
        <a:bodyPr/>
        <a:lstStyle/>
        <a:p>
          <a:endParaRPr lang="en-US"/>
        </a:p>
      </dgm:t>
    </dgm:pt>
    <dgm:pt modelId="{C15828C6-7F24-427B-A44F-D9FC3D6859E2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24. Test NG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3CA2AC-1D60-472E-BB11-61F392EB6C99}" type="parTrans" cxnId="{E62DAB58-C357-4312-9522-8FA25DF68CE3}">
      <dgm:prSet/>
      <dgm:spPr/>
      <dgm:t>
        <a:bodyPr/>
        <a:lstStyle/>
        <a:p>
          <a:endParaRPr lang="en-US"/>
        </a:p>
      </dgm:t>
    </dgm:pt>
    <dgm:pt modelId="{87C19E83-07D3-4B49-BEC5-D8CA2E507E6F}" type="sibTrans" cxnId="{E62DAB58-C357-4312-9522-8FA25DF68CE3}">
      <dgm:prSet/>
      <dgm:spPr/>
      <dgm:t>
        <a:bodyPr/>
        <a:lstStyle/>
        <a:p>
          <a:endParaRPr lang="en-US"/>
        </a:p>
      </dgm:t>
    </dgm:pt>
    <dgm:pt modelId="{1004D36F-3C46-4BD6-9FDF-3569E848F59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25. Test Automation Framework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A4B9E6-929D-42EF-A21F-F5E86CC0C646}" type="parTrans" cxnId="{0E1C2028-B25D-4B5D-A3A5-513E2293CD2E}">
      <dgm:prSet/>
      <dgm:spPr/>
      <dgm:t>
        <a:bodyPr/>
        <a:lstStyle/>
        <a:p>
          <a:endParaRPr lang="en-US"/>
        </a:p>
      </dgm:t>
    </dgm:pt>
    <dgm:pt modelId="{DD62BF29-3179-4F8D-AE4A-420C8A45D284}" type="sibTrans" cxnId="{0E1C2028-B25D-4B5D-A3A5-513E2293CD2E}">
      <dgm:prSet/>
      <dgm:spPr/>
      <dgm:t>
        <a:bodyPr/>
        <a:lstStyle/>
        <a:p>
          <a:endParaRPr lang="en-US"/>
        </a:p>
      </dgm:t>
    </dgm:pt>
    <dgm:pt modelId="{080CFC93-BB86-4DF1-B10E-CAA3CCDD7C6C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27. Log4j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409C3A-3B4C-4B6F-830D-3B77E0B610D7}" type="parTrans" cxnId="{269963C4-0769-469E-B60A-DEA81E375111}">
      <dgm:prSet/>
      <dgm:spPr/>
      <dgm:t>
        <a:bodyPr/>
        <a:lstStyle/>
        <a:p>
          <a:endParaRPr lang="en-US"/>
        </a:p>
      </dgm:t>
    </dgm:pt>
    <dgm:pt modelId="{6BB8E429-D3E2-431B-925D-688638C2A88E}" type="sibTrans" cxnId="{269963C4-0769-469E-B60A-DEA81E375111}">
      <dgm:prSet/>
      <dgm:spPr/>
      <dgm:t>
        <a:bodyPr/>
        <a:lstStyle/>
        <a:p>
          <a:endParaRPr lang="en-US"/>
        </a:p>
      </dgm:t>
    </dgm:pt>
    <dgm:pt modelId="{D966A757-A9EC-4EC1-A449-88EF3044BB73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28. Framework: Cucumber BDD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48A865-BFF9-4DA7-B5CB-D306A5996E8F}" type="parTrans" cxnId="{7EE0D78E-3537-402D-83C3-436A45C4577C}">
      <dgm:prSet/>
      <dgm:spPr/>
      <dgm:t>
        <a:bodyPr/>
        <a:lstStyle/>
        <a:p>
          <a:endParaRPr lang="en-US"/>
        </a:p>
      </dgm:t>
    </dgm:pt>
    <dgm:pt modelId="{12AAABF3-6BFD-4B0F-BC38-CFA2BFC1F00F}" type="sibTrans" cxnId="{7EE0D78E-3537-402D-83C3-436A45C4577C}">
      <dgm:prSet/>
      <dgm:spPr/>
      <dgm:t>
        <a:bodyPr/>
        <a:lstStyle/>
        <a:p>
          <a:endParaRPr lang="en-US"/>
        </a:p>
      </dgm:t>
    </dgm:pt>
    <dgm:pt modelId="{2A17953F-AD62-480C-BAB7-7CC1EA4AA0CA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29. Extent Report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1663C9-2B43-4989-AD2C-0A56EE815739}" type="parTrans" cxnId="{16D78D03-E1AC-4458-8380-B654B39D2FD1}">
      <dgm:prSet/>
      <dgm:spPr/>
      <dgm:t>
        <a:bodyPr/>
        <a:lstStyle/>
        <a:p>
          <a:endParaRPr lang="en-US"/>
        </a:p>
      </dgm:t>
    </dgm:pt>
    <dgm:pt modelId="{FCA07D9E-4A84-4EDA-9FFD-565CCE87FF6D}" type="sibTrans" cxnId="{16D78D03-E1AC-4458-8380-B654B39D2FD1}">
      <dgm:prSet/>
      <dgm:spPr/>
      <dgm:t>
        <a:bodyPr/>
        <a:lstStyle/>
        <a:p>
          <a:endParaRPr lang="en-US"/>
        </a:p>
      </dgm:t>
    </dgm:pt>
    <dgm:pt modelId="{DA3AC34E-6BB3-48F4-B124-B9B0FB6BD420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100" dirty="0">
              <a:latin typeface="Arial" panose="020B0604020202020204" pitchFamily="34" charset="0"/>
              <a:cs typeface="Arial" panose="020B0604020202020204" pitchFamily="34" charset="0"/>
            </a:rPr>
            <a:t>31. Git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68CE7C-99F2-4DF9-8B3C-B129395F8585}" type="parTrans" cxnId="{B96E30C6-C32A-4551-8BC9-FFCF06D4B624}">
      <dgm:prSet/>
      <dgm:spPr/>
      <dgm:t>
        <a:bodyPr/>
        <a:lstStyle/>
        <a:p>
          <a:endParaRPr lang="en-US"/>
        </a:p>
      </dgm:t>
    </dgm:pt>
    <dgm:pt modelId="{CD2B7405-7CA9-4009-9827-73D09616F25D}" type="sibTrans" cxnId="{B96E30C6-C32A-4551-8BC9-FFCF06D4B624}">
      <dgm:prSet/>
      <dgm:spPr/>
      <dgm:t>
        <a:bodyPr/>
        <a:lstStyle/>
        <a:p>
          <a:endParaRPr lang="en-US"/>
        </a:p>
      </dgm:t>
    </dgm:pt>
    <dgm:pt modelId="{220D71A2-B628-4861-901A-E96FAB7DB0AE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26. Data Driven Testing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4C7A93-3AFE-4116-9F85-199E8214672B}" type="parTrans" cxnId="{A5F6AF65-A822-40D6-BE76-CFD63BB7C7A8}">
      <dgm:prSet/>
      <dgm:spPr/>
      <dgm:t>
        <a:bodyPr/>
        <a:lstStyle/>
        <a:p>
          <a:endParaRPr lang="en-US"/>
        </a:p>
      </dgm:t>
    </dgm:pt>
    <dgm:pt modelId="{173BCB9A-1B04-4DEB-B5F9-A79A6C14771C}" type="sibTrans" cxnId="{A5F6AF65-A822-40D6-BE76-CFD63BB7C7A8}">
      <dgm:prSet/>
      <dgm:spPr/>
      <dgm:t>
        <a:bodyPr/>
        <a:lstStyle/>
        <a:p>
          <a:endParaRPr lang="en-US"/>
        </a:p>
      </dgm:t>
    </dgm:pt>
    <dgm:pt modelId="{A7E15EE2-0E1A-40BF-963B-DDD74F8220D4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30. Jenkins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FAFF3E-4106-4FB7-BA46-DCE93C6054ED}" type="parTrans" cxnId="{D1517A9B-B2B4-4B24-A321-8C189BD0ECF0}">
      <dgm:prSet/>
      <dgm:spPr/>
      <dgm:t>
        <a:bodyPr/>
        <a:lstStyle/>
        <a:p>
          <a:endParaRPr lang="en-US"/>
        </a:p>
      </dgm:t>
    </dgm:pt>
    <dgm:pt modelId="{BABFF438-FD57-42A5-974F-DCBC2E4E608D}" type="sibTrans" cxnId="{D1517A9B-B2B4-4B24-A321-8C189BD0ECF0}">
      <dgm:prSet/>
      <dgm:spPr/>
      <dgm:t>
        <a:bodyPr/>
        <a:lstStyle/>
        <a:p>
          <a:endParaRPr lang="en-US"/>
        </a:p>
      </dgm:t>
    </dgm:pt>
    <dgm:pt modelId="{0E8F2440-72A2-4149-94E8-878B08D8CB88}" type="pres">
      <dgm:prSet presAssocID="{A70A4241-EE9F-4C68-BBB9-DD3BF62CFD2C}" presName="diagram" presStyleCnt="0">
        <dgm:presLayoutVars>
          <dgm:dir/>
          <dgm:resizeHandles val="exact"/>
        </dgm:presLayoutVars>
      </dgm:prSet>
      <dgm:spPr/>
    </dgm:pt>
    <dgm:pt modelId="{67E3A498-0445-49A4-B03D-C267891E6F87}" type="pres">
      <dgm:prSet presAssocID="{D45006C0-BE4A-4241-836B-7474C80F7951}" presName="node" presStyleLbl="node1" presStyleIdx="0" presStyleCnt="31">
        <dgm:presLayoutVars>
          <dgm:bulletEnabled val="1"/>
        </dgm:presLayoutVars>
      </dgm:prSet>
      <dgm:spPr/>
    </dgm:pt>
    <dgm:pt modelId="{F7D1E235-E20D-4B65-959F-1F8D5F22C3CE}" type="pres">
      <dgm:prSet presAssocID="{02DAEB8F-FC83-4FE7-81E4-1B4837765E26}" presName="sibTrans" presStyleCnt="0"/>
      <dgm:spPr/>
    </dgm:pt>
    <dgm:pt modelId="{EE538CF6-8D29-4896-A68E-19B3F5F34555}" type="pres">
      <dgm:prSet presAssocID="{16E7F690-2C43-4AE6-B035-8C0EF3533D91}" presName="node" presStyleLbl="node1" presStyleIdx="1" presStyleCnt="31">
        <dgm:presLayoutVars>
          <dgm:bulletEnabled val="1"/>
        </dgm:presLayoutVars>
      </dgm:prSet>
      <dgm:spPr/>
    </dgm:pt>
    <dgm:pt modelId="{DE89B97A-CB85-4948-9A1F-57AC81110448}" type="pres">
      <dgm:prSet presAssocID="{7B0A5FFA-5EE5-4928-BA83-77FFB3130D0D}" presName="sibTrans" presStyleCnt="0"/>
      <dgm:spPr/>
    </dgm:pt>
    <dgm:pt modelId="{5B4E3E5D-A04A-4042-A7BA-C6B4BD588134}" type="pres">
      <dgm:prSet presAssocID="{4532355A-FD3D-45D1-99A2-939D6C1E271B}" presName="node" presStyleLbl="node1" presStyleIdx="2" presStyleCnt="31">
        <dgm:presLayoutVars>
          <dgm:bulletEnabled val="1"/>
        </dgm:presLayoutVars>
      </dgm:prSet>
      <dgm:spPr/>
    </dgm:pt>
    <dgm:pt modelId="{817AE9D2-C666-4449-9BB4-67827318FDB6}" type="pres">
      <dgm:prSet presAssocID="{5933EFDC-CC22-45F0-A57B-0EC1BA4CC163}" presName="sibTrans" presStyleCnt="0"/>
      <dgm:spPr/>
    </dgm:pt>
    <dgm:pt modelId="{F71633FD-AE75-4037-94F6-2802A8288F46}" type="pres">
      <dgm:prSet presAssocID="{2D041605-D130-4F3C-8F92-C56B5FF838E0}" presName="node" presStyleLbl="node1" presStyleIdx="3" presStyleCnt="31">
        <dgm:presLayoutVars>
          <dgm:bulletEnabled val="1"/>
        </dgm:presLayoutVars>
      </dgm:prSet>
      <dgm:spPr/>
    </dgm:pt>
    <dgm:pt modelId="{E64DFDC1-1A65-4E48-A193-CB9C6FF99446}" type="pres">
      <dgm:prSet presAssocID="{D3E31BAA-F23C-4DC7-95DA-223EF45E08C4}" presName="sibTrans" presStyleCnt="0"/>
      <dgm:spPr/>
    </dgm:pt>
    <dgm:pt modelId="{39E72C0C-0080-4688-828C-E047C38CEE38}" type="pres">
      <dgm:prSet presAssocID="{4777583B-3287-4FA7-A88D-7339FCE21850}" presName="node" presStyleLbl="node1" presStyleIdx="4" presStyleCnt="31">
        <dgm:presLayoutVars>
          <dgm:bulletEnabled val="1"/>
        </dgm:presLayoutVars>
      </dgm:prSet>
      <dgm:spPr/>
    </dgm:pt>
    <dgm:pt modelId="{CFC43834-9FD8-40F4-99FC-5F104D8CFC3B}" type="pres">
      <dgm:prSet presAssocID="{6E708923-2073-4471-B01F-BB781A22D1DE}" presName="sibTrans" presStyleCnt="0"/>
      <dgm:spPr/>
    </dgm:pt>
    <dgm:pt modelId="{DD7AA83D-2996-4B38-83D0-AABB9D42B005}" type="pres">
      <dgm:prSet presAssocID="{F31307D0-03F7-4A37-B0C6-A026CC190CFB}" presName="node" presStyleLbl="node1" presStyleIdx="5" presStyleCnt="31">
        <dgm:presLayoutVars>
          <dgm:bulletEnabled val="1"/>
        </dgm:presLayoutVars>
      </dgm:prSet>
      <dgm:spPr/>
    </dgm:pt>
    <dgm:pt modelId="{47A8D821-7FA0-4694-8884-E92A15AD2D6E}" type="pres">
      <dgm:prSet presAssocID="{DFEBF483-0FE4-435B-AE58-FDB9D9D20559}" presName="sibTrans" presStyleCnt="0"/>
      <dgm:spPr/>
    </dgm:pt>
    <dgm:pt modelId="{E3C01043-6303-47BF-AFF1-D97DE3A2D288}" type="pres">
      <dgm:prSet presAssocID="{DE1DEC01-7410-4A0C-866D-13447B244D15}" presName="node" presStyleLbl="node1" presStyleIdx="6" presStyleCnt="31">
        <dgm:presLayoutVars>
          <dgm:bulletEnabled val="1"/>
        </dgm:presLayoutVars>
      </dgm:prSet>
      <dgm:spPr/>
    </dgm:pt>
    <dgm:pt modelId="{EE332A95-2E92-4B32-9DEF-298576A2AB65}" type="pres">
      <dgm:prSet presAssocID="{FD4A17E1-B4B1-4914-AC3B-0636C9451B67}" presName="sibTrans" presStyleCnt="0"/>
      <dgm:spPr/>
    </dgm:pt>
    <dgm:pt modelId="{F5013B2B-7497-4AC5-9205-0399B41370C7}" type="pres">
      <dgm:prSet presAssocID="{9C2668A2-ABD4-49DD-AAD3-45B582912C95}" presName="node" presStyleLbl="node1" presStyleIdx="7" presStyleCnt="31">
        <dgm:presLayoutVars>
          <dgm:bulletEnabled val="1"/>
        </dgm:presLayoutVars>
      </dgm:prSet>
      <dgm:spPr/>
    </dgm:pt>
    <dgm:pt modelId="{4C269A00-A94E-42A6-9E12-820F11570139}" type="pres">
      <dgm:prSet presAssocID="{4C1996EB-C5AD-4A2C-A871-D6C0AF1E06EA}" presName="sibTrans" presStyleCnt="0"/>
      <dgm:spPr/>
    </dgm:pt>
    <dgm:pt modelId="{9AAC415C-C477-485A-BCFA-F832D43000C6}" type="pres">
      <dgm:prSet presAssocID="{43882873-2290-45C3-A8A5-E5A0D9E79B76}" presName="node" presStyleLbl="node1" presStyleIdx="8" presStyleCnt="31">
        <dgm:presLayoutVars>
          <dgm:bulletEnabled val="1"/>
        </dgm:presLayoutVars>
      </dgm:prSet>
      <dgm:spPr/>
    </dgm:pt>
    <dgm:pt modelId="{5C1CBB38-D43C-4F0E-B987-469869F54E89}" type="pres">
      <dgm:prSet presAssocID="{B9F7A866-A325-4425-9BFB-4A9FD4B8BDA4}" presName="sibTrans" presStyleCnt="0"/>
      <dgm:spPr/>
    </dgm:pt>
    <dgm:pt modelId="{3A79A869-9D23-414E-952F-2205B55CB228}" type="pres">
      <dgm:prSet presAssocID="{05CD8E73-8452-4398-BAC8-C71A5E25DFE8}" presName="node" presStyleLbl="node1" presStyleIdx="9" presStyleCnt="31">
        <dgm:presLayoutVars>
          <dgm:bulletEnabled val="1"/>
        </dgm:presLayoutVars>
      </dgm:prSet>
      <dgm:spPr/>
    </dgm:pt>
    <dgm:pt modelId="{87327021-AFBA-4FAF-BD08-F56D13240297}" type="pres">
      <dgm:prSet presAssocID="{687F1261-C31D-41A4-82CE-D857803949F3}" presName="sibTrans" presStyleCnt="0"/>
      <dgm:spPr/>
    </dgm:pt>
    <dgm:pt modelId="{317492CB-39D3-48AF-93B8-64B3F1373FC0}" type="pres">
      <dgm:prSet presAssocID="{9125CB10-0F13-4C17-8720-79EC3F836289}" presName="node" presStyleLbl="node1" presStyleIdx="10" presStyleCnt="31">
        <dgm:presLayoutVars>
          <dgm:bulletEnabled val="1"/>
        </dgm:presLayoutVars>
      </dgm:prSet>
      <dgm:spPr/>
    </dgm:pt>
    <dgm:pt modelId="{FC388562-221C-429D-861B-5A5D6BB9F28D}" type="pres">
      <dgm:prSet presAssocID="{22C74B84-B6FD-4ECA-A560-E11FD8C1DDB5}" presName="sibTrans" presStyleCnt="0"/>
      <dgm:spPr/>
    </dgm:pt>
    <dgm:pt modelId="{70EE1FA3-A428-4C86-911C-9338B756BE7F}" type="pres">
      <dgm:prSet presAssocID="{9EC14822-EFEB-45EE-A48B-F1AA45BA6B81}" presName="node" presStyleLbl="node1" presStyleIdx="11" presStyleCnt="31">
        <dgm:presLayoutVars>
          <dgm:bulletEnabled val="1"/>
        </dgm:presLayoutVars>
      </dgm:prSet>
      <dgm:spPr/>
    </dgm:pt>
    <dgm:pt modelId="{60CCB826-26C6-4767-B4C1-55515C4B9796}" type="pres">
      <dgm:prSet presAssocID="{B9AC4672-4E30-494A-B400-58D484A907B5}" presName="sibTrans" presStyleCnt="0"/>
      <dgm:spPr/>
    </dgm:pt>
    <dgm:pt modelId="{760DF7B3-E9CE-4E9A-A561-5D18EBA6BDFE}" type="pres">
      <dgm:prSet presAssocID="{327D346E-BEE2-4288-8F59-7F7624F0801F}" presName="node" presStyleLbl="node1" presStyleIdx="12" presStyleCnt="31">
        <dgm:presLayoutVars>
          <dgm:bulletEnabled val="1"/>
        </dgm:presLayoutVars>
      </dgm:prSet>
      <dgm:spPr/>
    </dgm:pt>
    <dgm:pt modelId="{A2732A72-8C8F-4C34-8FE3-2C6F0AE89440}" type="pres">
      <dgm:prSet presAssocID="{0CD1FBA7-7169-4279-9482-77D34C193DEA}" presName="sibTrans" presStyleCnt="0"/>
      <dgm:spPr/>
    </dgm:pt>
    <dgm:pt modelId="{C467EFCC-7F16-484F-899C-90102EF681D1}" type="pres">
      <dgm:prSet presAssocID="{94BD58C8-7B4A-4E30-9D25-B3BB5327B6E3}" presName="node" presStyleLbl="node1" presStyleIdx="13" presStyleCnt="31">
        <dgm:presLayoutVars>
          <dgm:bulletEnabled val="1"/>
        </dgm:presLayoutVars>
      </dgm:prSet>
      <dgm:spPr/>
    </dgm:pt>
    <dgm:pt modelId="{9CA86246-A929-4DEE-8FA7-11480CC2371E}" type="pres">
      <dgm:prSet presAssocID="{2A304534-4828-4ACD-9159-054D4F29BEE7}" presName="sibTrans" presStyleCnt="0"/>
      <dgm:spPr/>
    </dgm:pt>
    <dgm:pt modelId="{A3265AA2-97BA-4B4A-9396-F0EBA21654B1}" type="pres">
      <dgm:prSet presAssocID="{4C8B7AB4-12B2-43EB-A96F-9759E5466A47}" presName="node" presStyleLbl="node1" presStyleIdx="14" presStyleCnt="31">
        <dgm:presLayoutVars>
          <dgm:bulletEnabled val="1"/>
        </dgm:presLayoutVars>
      </dgm:prSet>
      <dgm:spPr/>
    </dgm:pt>
    <dgm:pt modelId="{C49DACF8-AFFA-406B-8F51-BEC784ADE997}" type="pres">
      <dgm:prSet presAssocID="{C1F0B1DB-3FC1-448A-98A9-5AD977983752}" presName="sibTrans" presStyleCnt="0"/>
      <dgm:spPr/>
    </dgm:pt>
    <dgm:pt modelId="{9EF34CA7-43CB-4B28-A890-F706D82F4159}" type="pres">
      <dgm:prSet presAssocID="{530DE640-0EC6-469B-8EE7-EF3E6F987663}" presName="node" presStyleLbl="node1" presStyleIdx="15" presStyleCnt="31">
        <dgm:presLayoutVars>
          <dgm:bulletEnabled val="1"/>
        </dgm:presLayoutVars>
      </dgm:prSet>
      <dgm:spPr/>
    </dgm:pt>
    <dgm:pt modelId="{A84D6082-1238-4E33-B593-6F47EA667672}" type="pres">
      <dgm:prSet presAssocID="{3F7A293A-A7A8-4D43-938A-D453B947AAA3}" presName="sibTrans" presStyleCnt="0"/>
      <dgm:spPr/>
    </dgm:pt>
    <dgm:pt modelId="{683BBE1F-048C-4F86-98DB-58646B30EA80}" type="pres">
      <dgm:prSet presAssocID="{8D5D80B1-C23D-449E-907D-B5047ADC060C}" presName="node" presStyleLbl="node1" presStyleIdx="16" presStyleCnt="31">
        <dgm:presLayoutVars>
          <dgm:bulletEnabled val="1"/>
        </dgm:presLayoutVars>
      </dgm:prSet>
      <dgm:spPr/>
    </dgm:pt>
    <dgm:pt modelId="{CF883D6B-9A7E-471B-8CBB-34D97622E319}" type="pres">
      <dgm:prSet presAssocID="{799DCE48-D190-4C62-95F6-6F39BE0E1482}" presName="sibTrans" presStyleCnt="0"/>
      <dgm:spPr/>
    </dgm:pt>
    <dgm:pt modelId="{77E7BA17-6F19-4B30-8AF5-63605D2D2790}" type="pres">
      <dgm:prSet presAssocID="{35515F15-E0DC-4F8F-A9F5-CA422EC2FA27}" presName="node" presStyleLbl="node1" presStyleIdx="17" presStyleCnt="31">
        <dgm:presLayoutVars>
          <dgm:bulletEnabled val="1"/>
        </dgm:presLayoutVars>
      </dgm:prSet>
      <dgm:spPr/>
    </dgm:pt>
    <dgm:pt modelId="{327EF8AC-8529-4958-BA71-0A06FAE02AAC}" type="pres">
      <dgm:prSet presAssocID="{7105F3E6-80AC-445A-A4AB-1BE1A7A804AD}" presName="sibTrans" presStyleCnt="0"/>
      <dgm:spPr/>
    </dgm:pt>
    <dgm:pt modelId="{421FF7DC-9AB8-41EE-BAE7-8883F7A52C3A}" type="pres">
      <dgm:prSet presAssocID="{ADBF710B-0DC4-487F-A1C9-1132A6C604E1}" presName="node" presStyleLbl="node1" presStyleIdx="18" presStyleCnt="31">
        <dgm:presLayoutVars>
          <dgm:bulletEnabled val="1"/>
        </dgm:presLayoutVars>
      </dgm:prSet>
      <dgm:spPr/>
    </dgm:pt>
    <dgm:pt modelId="{65E65208-28BB-49F6-983D-E73555674C50}" type="pres">
      <dgm:prSet presAssocID="{FEAB496F-82A8-432D-88AA-8BAC7792E80C}" presName="sibTrans" presStyleCnt="0"/>
      <dgm:spPr/>
    </dgm:pt>
    <dgm:pt modelId="{5A0B3995-AA38-4CEF-8996-C7563B7C4590}" type="pres">
      <dgm:prSet presAssocID="{A376C28E-738F-4D83-879B-0B5D5B5FBD21}" presName="node" presStyleLbl="node1" presStyleIdx="19" presStyleCnt="31">
        <dgm:presLayoutVars>
          <dgm:bulletEnabled val="1"/>
        </dgm:presLayoutVars>
      </dgm:prSet>
      <dgm:spPr/>
    </dgm:pt>
    <dgm:pt modelId="{BB736855-A60C-4CCE-B5C4-339B0C171838}" type="pres">
      <dgm:prSet presAssocID="{DBC179C2-7CA8-425D-BB75-ED2F34C63174}" presName="sibTrans" presStyleCnt="0"/>
      <dgm:spPr/>
    </dgm:pt>
    <dgm:pt modelId="{E6F63760-F9C1-40D9-84EE-73B107BAC551}" type="pres">
      <dgm:prSet presAssocID="{5590EC81-A442-4676-AAD8-8E66B8CB9F3D}" presName="node" presStyleLbl="node1" presStyleIdx="20" presStyleCnt="31">
        <dgm:presLayoutVars>
          <dgm:bulletEnabled val="1"/>
        </dgm:presLayoutVars>
      </dgm:prSet>
      <dgm:spPr/>
    </dgm:pt>
    <dgm:pt modelId="{73E93895-608B-46B3-B56B-02E6BBB81B94}" type="pres">
      <dgm:prSet presAssocID="{22502799-F5C1-47D9-8243-B473387146EE}" presName="sibTrans" presStyleCnt="0"/>
      <dgm:spPr/>
    </dgm:pt>
    <dgm:pt modelId="{D2254664-CF8D-4D15-9387-4A0857C83E87}" type="pres">
      <dgm:prSet presAssocID="{507BBA0B-09C9-43BC-962A-649FBE26C26E}" presName="node" presStyleLbl="node1" presStyleIdx="21" presStyleCnt="31">
        <dgm:presLayoutVars>
          <dgm:bulletEnabled val="1"/>
        </dgm:presLayoutVars>
      </dgm:prSet>
      <dgm:spPr/>
    </dgm:pt>
    <dgm:pt modelId="{E911BD46-1757-4BB5-B156-82BE416A7F91}" type="pres">
      <dgm:prSet presAssocID="{4360AB12-5118-42EF-82B1-3A20D1E77596}" presName="sibTrans" presStyleCnt="0"/>
      <dgm:spPr/>
    </dgm:pt>
    <dgm:pt modelId="{215CE9F7-258E-4D84-B85F-12DCBE7CECAC}" type="pres">
      <dgm:prSet presAssocID="{C1DAB024-102E-4006-BA26-F5A992587457}" presName="node" presStyleLbl="node1" presStyleIdx="22" presStyleCnt="31">
        <dgm:presLayoutVars>
          <dgm:bulletEnabled val="1"/>
        </dgm:presLayoutVars>
      </dgm:prSet>
      <dgm:spPr/>
    </dgm:pt>
    <dgm:pt modelId="{12ED1ABE-8D9F-44F9-9A13-D74578BFEE4B}" type="pres">
      <dgm:prSet presAssocID="{EDFECAA0-2CAF-49CE-8822-6E493B78AAC9}" presName="sibTrans" presStyleCnt="0"/>
      <dgm:spPr/>
    </dgm:pt>
    <dgm:pt modelId="{7F3F2382-0C69-43E9-86D7-760BF5CD52A5}" type="pres">
      <dgm:prSet presAssocID="{C15828C6-7F24-427B-A44F-D9FC3D6859E2}" presName="node" presStyleLbl="node1" presStyleIdx="23" presStyleCnt="31">
        <dgm:presLayoutVars>
          <dgm:bulletEnabled val="1"/>
        </dgm:presLayoutVars>
      </dgm:prSet>
      <dgm:spPr/>
    </dgm:pt>
    <dgm:pt modelId="{B42BBBC0-DAD3-4345-876F-F31AB1CCC547}" type="pres">
      <dgm:prSet presAssocID="{87C19E83-07D3-4B49-BEC5-D8CA2E507E6F}" presName="sibTrans" presStyleCnt="0"/>
      <dgm:spPr/>
    </dgm:pt>
    <dgm:pt modelId="{9FCA58E8-CF10-4D5F-A2B3-F6B17323F2A7}" type="pres">
      <dgm:prSet presAssocID="{1004D36F-3C46-4BD6-9FDF-3569E848F597}" presName="node" presStyleLbl="node1" presStyleIdx="24" presStyleCnt="31">
        <dgm:presLayoutVars>
          <dgm:bulletEnabled val="1"/>
        </dgm:presLayoutVars>
      </dgm:prSet>
      <dgm:spPr/>
    </dgm:pt>
    <dgm:pt modelId="{C64E4BDD-9FA0-48F1-8AA3-B44475E8DBE5}" type="pres">
      <dgm:prSet presAssocID="{DD62BF29-3179-4F8D-AE4A-420C8A45D284}" presName="sibTrans" presStyleCnt="0"/>
      <dgm:spPr/>
    </dgm:pt>
    <dgm:pt modelId="{22764ED9-03BC-467C-B48C-F0227F5C7513}" type="pres">
      <dgm:prSet presAssocID="{220D71A2-B628-4861-901A-E96FAB7DB0AE}" presName="node" presStyleLbl="node1" presStyleIdx="25" presStyleCnt="31">
        <dgm:presLayoutVars>
          <dgm:bulletEnabled val="1"/>
        </dgm:presLayoutVars>
      </dgm:prSet>
      <dgm:spPr/>
    </dgm:pt>
    <dgm:pt modelId="{DFDC3D21-402F-48EC-97C9-770B9D861E85}" type="pres">
      <dgm:prSet presAssocID="{173BCB9A-1B04-4DEB-B5F9-A79A6C14771C}" presName="sibTrans" presStyleCnt="0"/>
      <dgm:spPr/>
    </dgm:pt>
    <dgm:pt modelId="{CDB199B9-B9F8-42E9-8B63-C93538787DE4}" type="pres">
      <dgm:prSet presAssocID="{080CFC93-BB86-4DF1-B10E-CAA3CCDD7C6C}" presName="node" presStyleLbl="node1" presStyleIdx="26" presStyleCnt="31">
        <dgm:presLayoutVars>
          <dgm:bulletEnabled val="1"/>
        </dgm:presLayoutVars>
      </dgm:prSet>
      <dgm:spPr/>
    </dgm:pt>
    <dgm:pt modelId="{075DE2A9-2CF9-439E-9756-9A362A43D2B2}" type="pres">
      <dgm:prSet presAssocID="{6BB8E429-D3E2-431B-925D-688638C2A88E}" presName="sibTrans" presStyleCnt="0"/>
      <dgm:spPr/>
    </dgm:pt>
    <dgm:pt modelId="{288B7DFC-CC3B-45A6-ABCB-F3D504C84B63}" type="pres">
      <dgm:prSet presAssocID="{D966A757-A9EC-4EC1-A449-88EF3044BB73}" presName="node" presStyleLbl="node1" presStyleIdx="27" presStyleCnt="31">
        <dgm:presLayoutVars>
          <dgm:bulletEnabled val="1"/>
        </dgm:presLayoutVars>
      </dgm:prSet>
      <dgm:spPr/>
    </dgm:pt>
    <dgm:pt modelId="{523986A1-6C2A-490F-AE78-E125AF8BCC67}" type="pres">
      <dgm:prSet presAssocID="{12AAABF3-6BFD-4B0F-BC38-CFA2BFC1F00F}" presName="sibTrans" presStyleCnt="0"/>
      <dgm:spPr/>
    </dgm:pt>
    <dgm:pt modelId="{0E04C70D-B5C4-4BC2-9EFE-FD8FEA34766F}" type="pres">
      <dgm:prSet presAssocID="{2A17953F-AD62-480C-BAB7-7CC1EA4AA0CA}" presName="node" presStyleLbl="node1" presStyleIdx="28" presStyleCnt="31">
        <dgm:presLayoutVars>
          <dgm:bulletEnabled val="1"/>
        </dgm:presLayoutVars>
      </dgm:prSet>
      <dgm:spPr/>
    </dgm:pt>
    <dgm:pt modelId="{4E5CE1F2-E820-472B-B0E6-82BFF20A272D}" type="pres">
      <dgm:prSet presAssocID="{FCA07D9E-4A84-4EDA-9FFD-565CCE87FF6D}" presName="sibTrans" presStyleCnt="0"/>
      <dgm:spPr/>
    </dgm:pt>
    <dgm:pt modelId="{C5742541-E2C8-4484-83D8-8E515626BA1E}" type="pres">
      <dgm:prSet presAssocID="{A7E15EE2-0E1A-40BF-963B-DDD74F8220D4}" presName="node" presStyleLbl="node1" presStyleIdx="29" presStyleCnt="31">
        <dgm:presLayoutVars>
          <dgm:bulletEnabled val="1"/>
        </dgm:presLayoutVars>
      </dgm:prSet>
      <dgm:spPr/>
    </dgm:pt>
    <dgm:pt modelId="{E1717517-8691-4790-BC42-4B4C4942EFF6}" type="pres">
      <dgm:prSet presAssocID="{BABFF438-FD57-42A5-974F-DCBC2E4E608D}" presName="sibTrans" presStyleCnt="0"/>
      <dgm:spPr/>
    </dgm:pt>
    <dgm:pt modelId="{F63C704F-1BD1-46A1-B8EE-E7AB0B958E0F}" type="pres">
      <dgm:prSet presAssocID="{DA3AC34E-6BB3-48F4-B124-B9B0FB6BD420}" presName="node" presStyleLbl="node1" presStyleIdx="30" presStyleCnt="31">
        <dgm:presLayoutVars>
          <dgm:bulletEnabled val="1"/>
        </dgm:presLayoutVars>
      </dgm:prSet>
      <dgm:spPr/>
    </dgm:pt>
  </dgm:ptLst>
  <dgm:cxnLst>
    <dgm:cxn modelId="{16D78D03-E1AC-4458-8380-B654B39D2FD1}" srcId="{A70A4241-EE9F-4C68-BBB9-DD3BF62CFD2C}" destId="{2A17953F-AD62-480C-BAB7-7CC1EA4AA0CA}" srcOrd="28" destOrd="0" parTransId="{CF1663C9-2B43-4989-AD2C-0A56EE815739}" sibTransId="{FCA07D9E-4A84-4EDA-9FFD-565CCE87FF6D}"/>
    <dgm:cxn modelId="{80D20307-60B8-413A-B2E6-3435F7139CBA}" type="presOf" srcId="{4C8B7AB4-12B2-43EB-A96F-9759E5466A47}" destId="{A3265AA2-97BA-4B4A-9396-F0EBA21654B1}" srcOrd="0" destOrd="0" presId="urn:microsoft.com/office/officeart/2005/8/layout/default"/>
    <dgm:cxn modelId="{FA80CA08-AB6B-4BA6-B15D-CAC18571135B}" srcId="{A70A4241-EE9F-4C68-BBB9-DD3BF62CFD2C}" destId="{2D041605-D130-4F3C-8F92-C56B5FF838E0}" srcOrd="3" destOrd="0" parTransId="{A02BD9A2-1B6F-4470-BEA6-26501B67BD46}" sibTransId="{D3E31BAA-F23C-4DC7-95DA-223EF45E08C4}"/>
    <dgm:cxn modelId="{D2E8830B-9B01-408A-897E-3AF0D3FC0537}" srcId="{A70A4241-EE9F-4C68-BBB9-DD3BF62CFD2C}" destId="{9EC14822-EFEB-45EE-A48B-F1AA45BA6B81}" srcOrd="11" destOrd="0" parTransId="{B08117A6-B444-495B-BE8A-57904322646B}" sibTransId="{B9AC4672-4E30-494A-B400-58D484A907B5}"/>
    <dgm:cxn modelId="{2D40000C-82F6-456C-B070-A708D944BAFF}" type="presOf" srcId="{F31307D0-03F7-4A37-B0C6-A026CC190CFB}" destId="{DD7AA83D-2996-4B38-83D0-AABB9D42B005}" srcOrd="0" destOrd="0" presId="urn:microsoft.com/office/officeart/2005/8/layout/default"/>
    <dgm:cxn modelId="{A7A82213-ACBB-4585-AC46-3601A4552E9F}" type="presOf" srcId="{C1DAB024-102E-4006-BA26-F5A992587457}" destId="{215CE9F7-258E-4D84-B85F-12DCBE7CECAC}" srcOrd="0" destOrd="0" presId="urn:microsoft.com/office/officeart/2005/8/layout/default"/>
    <dgm:cxn modelId="{94F67316-F0FD-4A53-86F5-9533193A61EF}" type="presOf" srcId="{D45006C0-BE4A-4241-836B-7474C80F7951}" destId="{67E3A498-0445-49A4-B03D-C267891E6F87}" srcOrd="0" destOrd="0" presId="urn:microsoft.com/office/officeart/2005/8/layout/default"/>
    <dgm:cxn modelId="{B43B5019-3A62-4276-A94D-FC9232EB0ADD}" type="presOf" srcId="{D966A757-A9EC-4EC1-A449-88EF3044BB73}" destId="{288B7DFC-CC3B-45A6-ABCB-F3D504C84B63}" srcOrd="0" destOrd="0" presId="urn:microsoft.com/office/officeart/2005/8/layout/default"/>
    <dgm:cxn modelId="{01BC4B1D-B721-433B-B4B9-44C5DBBE17A3}" srcId="{A70A4241-EE9F-4C68-BBB9-DD3BF62CFD2C}" destId="{5590EC81-A442-4676-AAD8-8E66B8CB9F3D}" srcOrd="20" destOrd="0" parTransId="{D49AFE41-A0D7-43E7-9DB0-DBE0255748CA}" sibTransId="{22502799-F5C1-47D9-8243-B473387146EE}"/>
    <dgm:cxn modelId="{363A7B1F-1470-483C-AF9A-82044E6CFBE8}" type="presOf" srcId="{ADBF710B-0DC4-487F-A1C9-1132A6C604E1}" destId="{421FF7DC-9AB8-41EE-BAE7-8883F7A52C3A}" srcOrd="0" destOrd="0" presId="urn:microsoft.com/office/officeart/2005/8/layout/default"/>
    <dgm:cxn modelId="{9242D723-DA7A-4C78-BA97-0DEE060AFBC3}" type="presOf" srcId="{2D041605-D130-4F3C-8F92-C56B5FF838E0}" destId="{F71633FD-AE75-4037-94F6-2802A8288F46}" srcOrd="0" destOrd="0" presId="urn:microsoft.com/office/officeart/2005/8/layout/default"/>
    <dgm:cxn modelId="{2B5C8926-7F0E-4BFB-8715-09D0A688035F}" type="presOf" srcId="{4532355A-FD3D-45D1-99A2-939D6C1E271B}" destId="{5B4E3E5D-A04A-4042-A7BA-C6B4BD588134}" srcOrd="0" destOrd="0" presId="urn:microsoft.com/office/officeart/2005/8/layout/default"/>
    <dgm:cxn modelId="{69722127-DC96-43B1-8ABC-02C8882E5761}" srcId="{A70A4241-EE9F-4C68-BBB9-DD3BF62CFD2C}" destId="{4C8B7AB4-12B2-43EB-A96F-9759E5466A47}" srcOrd="14" destOrd="0" parTransId="{0214A72A-8783-485F-8F34-0E5C9E795B67}" sibTransId="{C1F0B1DB-3FC1-448A-98A9-5AD977983752}"/>
    <dgm:cxn modelId="{0E1C2028-B25D-4B5D-A3A5-513E2293CD2E}" srcId="{A70A4241-EE9F-4C68-BBB9-DD3BF62CFD2C}" destId="{1004D36F-3C46-4BD6-9FDF-3569E848F597}" srcOrd="24" destOrd="0" parTransId="{90A4B9E6-929D-42EF-A21F-F5E86CC0C646}" sibTransId="{DD62BF29-3179-4F8D-AE4A-420C8A45D284}"/>
    <dgm:cxn modelId="{760F0A33-D58C-4C2D-9923-BD5D9E8990D9}" type="presOf" srcId="{35515F15-E0DC-4F8F-A9F5-CA422EC2FA27}" destId="{77E7BA17-6F19-4B30-8AF5-63605D2D2790}" srcOrd="0" destOrd="0" presId="urn:microsoft.com/office/officeart/2005/8/layout/default"/>
    <dgm:cxn modelId="{68A9AB35-3A56-47D9-9ADB-C4D0D1EEFB20}" srcId="{A70A4241-EE9F-4C68-BBB9-DD3BF62CFD2C}" destId="{ADBF710B-0DC4-487F-A1C9-1132A6C604E1}" srcOrd="18" destOrd="0" parTransId="{2D68A60D-FED1-4EBB-82F4-EE11FD4A63A5}" sibTransId="{FEAB496F-82A8-432D-88AA-8BAC7792E80C}"/>
    <dgm:cxn modelId="{4C3C3C38-35FF-4EC4-A818-0B0BB39D7B47}" srcId="{A70A4241-EE9F-4C68-BBB9-DD3BF62CFD2C}" destId="{A376C28E-738F-4D83-879B-0B5D5B5FBD21}" srcOrd="19" destOrd="0" parTransId="{802CCB38-ECAA-4C0E-86C3-9DC4710CAD5D}" sibTransId="{DBC179C2-7CA8-425D-BB75-ED2F34C63174}"/>
    <dgm:cxn modelId="{BAA70A3C-6637-450C-AEC1-1D5B139FF02E}" srcId="{A70A4241-EE9F-4C68-BBB9-DD3BF62CFD2C}" destId="{F31307D0-03F7-4A37-B0C6-A026CC190CFB}" srcOrd="5" destOrd="0" parTransId="{28471EBB-6EB2-4014-B057-BFF9D5D16453}" sibTransId="{DFEBF483-0FE4-435B-AE58-FDB9D9D20559}"/>
    <dgm:cxn modelId="{31D0263E-C0D1-4A17-B893-C9219811113A}" type="presOf" srcId="{05CD8E73-8452-4398-BAC8-C71A5E25DFE8}" destId="{3A79A869-9D23-414E-952F-2205B55CB228}" srcOrd="0" destOrd="0" presId="urn:microsoft.com/office/officeart/2005/8/layout/default"/>
    <dgm:cxn modelId="{1EAB973F-197F-4500-B7F0-0AB5AB5DE40A}" type="presOf" srcId="{220D71A2-B628-4861-901A-E96FAB7DB0AE}" destId="{22764ED9-03BC-467C-B48C-F0227F5C7513}" srcOrd="0" destOrd="0" presId="urn:microsoft.com/office/officeart/2005/8/layout/default"/>
    <dgm:cxn modelId="{3C0B4A5D-2701-4E64-A061-E6AD2C3CE7B4}" srcId="{A70A4241-EE9F-4C68-BBB9-DD3BF62CFD2C}" destId="{507BBA0B-09C9-43BC-962A-649FBE26C26E}" srcOrd="21" destOrd="0" parTransId="{6ADD7481-73BC-4EE3-A0FD-88C91EAB62B3}" sibTransId="{4360AB12-5118-42EF-82B1-3A20D1E77596}"/>
    <dgm:cxn modelId="{1B5C8C60-6DEA-45C8-803A-BDEE3823073F}" type="presOf" srcId="{9C2668A2-ABD4-49DD-AAD3-45B582912C95}" destId="{F5013B2B-7497-4AC5-9205-0399B41370C7}" srcOrd="0" destOrd="0" presId="urn:microsoft.com/office/officeart/2005/8/layout/default"/>
    <dgm:cxn modelId="{47F92441-8E1C-42DA-9DF6-4A3ED4634D9C}" type="presOf" srcId="{16E7F690-2C43-4AE6-B035-8C0EF3533D91}" destId="{EE538CF6-8D29-4896-A68E-19B3F5F34555}" srcOrd="0" destOrd="0" presId="urn:microsoft.com/office/officeart/2005/8/layout/default"/>
    <dgm:cxn modelId="{A5F6AF65-A822-40D6-BE76-CFD63BB7C7A8}" srcId="{A70A4241-EE9F-4C68-BBB9-DD3BF62CFD2C}" destId="{220D71A2-B628-4861-901A-E96FAB7DB0AE}" srcOrd="25" destOrd="0" parTransId="{FA4C7A93-3AFE-4116-9F85-199E8214672B}" sibTransId="{173BCB9A-1B04-4DEB-B5F9-A79A6C14771C}"/>
    <dgm:cxn modelId="{37E9474A-9513-46CC-9A8C-3FEF6ACF070F}" type="presOf" srcId="{A376C28E-738F-4D83-879B-0B5D5B5FBD21}" destId="{5A0B3995-AA38-4CEF-8996-C7563B7C4590}" srcOrd="0" destOrd="0" presId="urn:microsoft.com/office/officeart/2005/8/layout/default"/>
    <dgm:cxn modelId="{6E615F50-D79B-46E0-8F93-A00B4597CA83}" srcId="{A70A4241-EE9F-4C68-BBB9-DD3BF62CFD2C}" destId="{05CD8E73-8452-4398-BAC8-C71A5E25DFE8}" srcOrd="9" destOrd="0" parTransId="{172520D0-8FE3-4DB9-A431-1602B6CD62FC}" sibTransId="{687F1261-C31D-41A4-82CE-D857803949F3}"/>
    <dgm:cxn modelId="{BBBC4773-B5EF-4EA7-9938-B86EDCBF744B}" srcId="{A70A4241-EE9F-4C68-BBB9-DD3BF62CFD2C}" destId="{4777583B-3287-4FA7-A88D-7339FCE21850}" srcOrd="4" destOrd="0" parTransId="{234F54D0-4E14-4AE0-8D78-C5860D6B78D2}" sibTransId="{6E708923-2073-4471-B01F-BB781A22D1DE}"/>
    <dgm:cxn modelId="{F396F856-367C-44B9-BAD7-363F33B9A603}" srcId="{A70A4241-EE9F-4C68-BBB9-DD3BF62CFD2C}" destId="{8D5D80B1-C23D-449E-907D-B5047ADC060C}" srcOrd="16" destOrd="0" parTransId="{9CF055A6-9BAF-4B0E-859A-B975A5D3C92D}" sibTransId="{799DCE48-D190-4C62-95F6-6F39BE0E1482}"/>
    <dgm:cxn modelId="{0DE15957-C9D2-4EDB-A002-3C31DC6C9244}" type="presOf" srcId="{9EC14822-EFEB-45EE-A48B-F1AA45BA6B81}" destId="{70EE1FA3-A428-4C86-911C-9338B756BE7F}" srcOrd="0" destOrd="0" presId="urn:microsoft.com/office/officeart/2005/8/layout/default"/>
    <dgm:cxn modelId="{655F9657-ADEC-40AD-80F0-BD230721A6D3}" srcId="{A70A4241-EE9F-4C68-BBB9-DD3BF62CFD2C}" destId="{4532355A-FD3D-45D1-99A2-939D6C1E271B}" srcOrd="2" destOrd="0" parTransId="{5F3BEC9A-C51F-4A37-B9B0-3D1C45F15E8E}" sibTransId="{5933EFDC-CC22-45F0-A57B-0EC1BA4CC163}"/>
    <dgm:cxn modelId="{E62DAB58-C357-4312-9522-8FA25DF68CE3}" srcId="{A70A4241-EE9F-4C68-BBB9-DD3BF62CFD2C}" destId="{C15828C6-7F24-427B-A44F-D9FC3D6859E2}" srcOrd="23" destOrd="0" parTransId="{863CA2AC-1D60-472E-BB11-61F392EB6C99}" sibTransId="{87C19E83-07D3-4B49-BEC5-D8CA2E507E6F}"/>
    <dgm:cxn modelId="{DD95207B-A2F8-4D59-8372-1E4378953DE8}" srcId="{A70A4241-EE9F-4C68-BBB9-DD3BF62CFD2C}" destId="{94BD58C8-7B4A-4E30-9D25-B3BB5327B6E3}" srcOrd="13" destOrd="0" parTransId="{EAA57E36-A17B-4B79-9B0D-B4D824CA9A56}" sibTransId="{2A304534-4828-4ACD-9159-054D4F29BEE7}"/>
    <dgm:cxn modelId="{578CA07C-7810-443C-8ABE-16CBCFF09149}" type="presOf" srcId="{327D346E-BEE2-4288-8F59-7F7624F0801F}" destId="{760DF7B3-E9CE-4E9A-A561-5D18EBA6BDFE}" srcOrd="0" destOrd="0" presId="urn:microsoft.com/office/officeart/2005/8/layout/default"/>
    <dgm:cxn modelId="{3A35438A-72B5-4475-A584-FE4B812277FA}" type="presOf" srcId="{530DE640-0EC6-469B-8EE7-EF3E6F987663}" destId="{9EF34CA7-43CB-4B28-A890-F706D82F4159}" srcOrd="0" destOrd="0" presId="urn:microsoft.com/office/officeart/2005/8/layout/default"/>
    <dgm:cxn modelId="{17E3038B-6B39-4414-9285-2634E9113C34}" srcId="{A70A4241-EE9F-4C68-BBB9-DD3BF62CFD2C}" destId="{16E7F690-2C43-4AE6-B035-8C0EF3533D91}" srcOrd="1" destOrd="0" parTransId="{9D7882A9-A1D5-4206-B1F4-AF089DE6A46A}" sibTransId="{7B0A5FFA-5EE5-4928-BA83-77FFB3130D0D}"/>
    <dgm:cxn modelId="{CDFCAE8C-A298-45E6-B966-5F30B02333F8}" type="presOf" srcId="{2A17953F-AD62-480C-BAB7-7CC1EA4AA0CA}" destId="{0E04C70D-B5C4-4BC2-9EFE-FD8FEA34766F}" srcOrd="0" destOrd="0" presId="urn:microsoft.com/office/officeart/2005/8/layout/default"/>
    <dgm:cxn modelId="{7EE0D78E-3537-402D-83C3-436A45C4577C}" srcId="{A70A4241-EE9F-4C68-BBB9-DD3BF62CFD2C}" destId="{D966A757-A9EC-4EC1-A449-88EF3044BB73}" srcOrd="27" destOrd="0" parTransId="{CF48A865-BFF9-4DA7-B5CB-D306A5996E8F}" sibTransId="{12AAABF3-6BFD-4B0F-BC38-CFA2BFC1F00F}"/>
    <dgm:cxn modelId="{51D73896-0034-4345-B80D-58328FA3E1AE}" type="presOf" srcId="{DA3AC34E-6BB3-48F4-B124-B9B0FB6BD420}" destId="{F63C704F-1BD1-46A1-B8EE-E7AB0B958E0F}" srcOrd="0" destOrd="0" presId="urn:microsoft.com/office/officeart/2005/8/layout/default"/>
    <dgm:cxn modelId="{68064998-7DF5-428D-89F6-7F76073984B5}" srcId="{A70A4241-EE9F-4C68-BBB9-DD3BF62CFD2C}" destId="{530DE640-0EC6-469B-8EE7-EF3E6F987663}" srcOrd="15" destOrd="0" parTransId="{E8CFCC41-4255-4CD4-B944-4A97551754A9}" sibTransId="{3F7A293A-A7A8-4D43-938A-D453B947AAA3}"/>
    <dgm:cxn modelId="{D1517A9B-B2B4-4B24-A321-8C189BD0ECF0}" srcId="{A70A4241-EE9F-4C68-BBB9-DD3BF62CFD2C}" destId="{A7E15EE2-0E1A-40BF-963B-DDD74F8220D4}" srcOrd="29" destOrd="0" parTransId="{60FAFF3E-4106-4FB7-BA46-DCE93C6054ED}" sibTransId="{BABFF438-FD57-42A5-974F-DCBC2E4E608D}"/>
    <dgm:cxn modelId="{CD28AF9D-5C93-4278-BDBC-33BAADD06B27}" srcId="{A70A4241-EE9F-4C68-BBB9-DD3BF62CFD2C}" destId="{43882873-2290-45C3-A8A5-E5A0D9E79B76}" srcOrd="8" destOrd="0" parTransId="{03B4DEBB-5A4C-49BA-B1B3-3B1515F106AA}" sibTransId="{B9F7A866-A325-4425-9BFB-4A9FD4B8BDA4}"/>
    <dgm:cxn modelId="{D03B079E-0E1C-45D8-822C-E5812B81C33E}" srcId="{A70A4241-EE9F-4C68-BBB9-DD3BF62CFD2C}" destId="{DE1DEC01-7410-4A0C-866D-13447B244D15}" srcOrd="6" destOrd="0" parTransId="{224B0DED-2371-455E-859B-3B65E7C10E7F}" sibTransId="{FD4A17E1-B4B1-4914-AC3B-0636C9451B67}"/>
    <dgm:cxn modelId="{E43A08A1-9AB8-48B1-A012-A3610BE769F1}" srcId="{A70A4241-EE9F-4C68-BBB9-DD3BF62CFD2C}" destId="{35515F15-E0DC-4F8F-A9F5-CA422EC2FA27}" srcOrd="17" destOrd="0" parTransId="{F31791C7-E2BE-4EE2-BF82-919173DBB7C1}" sibTransId="{7105F3E6-80AC-445A-A4AB-1BE1A7A804AD}"/>
    <dgm:cxn modelId="{2A9D03A5-4247-442E-8B69-8BEB92FA9BF9}" srcId="{A70A4241-EE9F-4C68-BBB9-DD3BF62CFD2C}" destId="{D45006C0-BE4A-4241-836B-7474C80F7951}" srcOrd="0" destOrd="0" parTransId="{9F731C56-B47A-42D6-8EA0-DBB0B42F3FFC}" sibTransId="{02DAEB8F-FC83-4FE7-81E4-1B4837765E26}"/>
    <dgm:cxn modelId="{C6400FA7-477A-41D5-A55F-32E7E5B4010D}" type="presOf" srcId="{507BBA0B-09C9-43BC-962A-649FBE26C26E}" destId="{D2254664-CF8D-4D15-9387-4A0857C83E87}" srcOrd="0" destOrd="0" presId="urn:microsoft.com/office/officeart/2005/8/layout/default"/>
    <dgm:cxn modelId="{A23315A8-117B-4EB1-A52D-BE180DB154B6}" srcId="{A70A4241-EE9F-4C68-BBB9-DD3BF62CFD2C}" destId="{C1DAB024-102E-4006-BA26-F5A992587457}" srcOrd="22" destOrd="0" parTransId="{7AFEC75F-2639-4F83-95C2-448ECF3D2739}" sibTransId="{EDFECAA0-2CAF-49CE-8822-6E493B78AAC9}"/>
    <dgm:cxn modelId="{ECE02AA9-ACEF-48AE-A3F1-584ADE56124E}" type="presOf" srcId="{DE1DEC01-7410-4A0C-866D-13447B244D15}" destId="{E3C01043-6303-47BF-AFF1-D97DE3A2D288}" srcOrd="0" destOrd="0" presId="urn:microsoft.com/office/officeart/2005/8/layout/default"/>
    <dgm:cxn modelId="{E17018AB-A5F8-4722-AA5A-1AFA625E5646}" type="presOf" srcId="{9125CB10-0F13-4C17-8720-79EC3F836289}" destId="{317492CB-39D3-48AF-93B8-64B3F1373FC0}" srcOrd="0" destOrd="0" presId="urn:microsoft.com/office/officeart/2005/8/layout/default"/>
    <dgm:cxn modelId="{CF3B81AB-CB04-44B8-8DC2-6032A1592B7D}" type="presOf" srcId="{A7E15EE2-0E1A-40BF-963B-DDD74F8220D4}" destId="{C5742541-E2C8-4484-83D8-8E515626BA1E}" srcOrd="0" destOrd="0" presId="urn:microsoft.com/office/officeart/2005/8/layout/default"/>
    <dgm:cxn modelId="{10E222B0-8A60-4D45-81B2-8BAA63B5DF4F}" type="presOf" srcId="{43882873-2290-45C3-A8A5-E5A0D9E79B76}" destId="{9AAC415C-C477-485A-BCFA-F832D43000C6}" srcOrd="0" destOrd="0" presId="urn:microsoft.com/office/officeart/2005/8/layout/default"/>
    <dgm:cxn modelId="{898076B4-9DCE-4354-A349-4B844CF3B97E}" type="presOf" srcId="{4777583B-3287-4FA7-A88D-7339FCE21850}" destId="{39E72C0C-0080-4688-828C-E047C38CEE38}" srcOrd="0" destOrd="0" presId="urn:microsoft.com/office/officeart/2005/8/layout/default"/>
    <dgm:cxn modelId="{119303BF-D0B5-4101-B817-27DB7C4D69DB}" srcId="{A70A4241-EE9F-4C68-BBB9-DD3BF62CFD2C}" destId="{327D346E-BEE2-4288-8F59-7F7624F0801F}" srcOrd="12" destOrd="0" parTransId="{133C164F-12FF-4FBB-BA6B-605FA9D80699}" sibTransId="{0CD1FBA7-7169-4279-9482-77D34C193DEA}"/>
    <dgm:cxn modelId="{699A66C0-01CF-4A93-BDB8-A3A44DCEBA11}" type="presOf" srcId="{8D5D80B1-C23D-449E-907D-B5047ADC060C}" destId="{683BBE1F-048C-4F86-98DB-58646B30EA80}" srcOrd="0" destOrd="0" presId="urn:microsoft.com/office/officeart/2005/8/layout/default"/>
    <dgm:cxn modelId="{269963C4-0769-469E-B60A-DEA81E375111}" srcId="{A70A4241-EE9F-4C68-BBB9-DD3BF62CFD2C}" destId="{080CFC93-BB86-4DF1-B10E-CAA3CCDD7C6C}" srcOrd="26" destOrd="0" parTransId="{EA409C3A-3B4C-4B6F-830D-3B77E0B610D7}" sibTransId="{6BB8E429-D3E2-431B-925D-688638C2A88E}"/>
    <dgm:cxn modelId="{B96E30C6-C32A-4551-8BC9-FFCF06D4B624}" srcId="{A70A4241-EE9F-4C68-BBB9-DD3BF62CFD2C}" destId="{DA3AC34E-6BB3-48F4-B124-B9B0FB6BD420}" srcOrd="30" destOrd="0" parTransId="{5568CE7C-99F2-4DF9-8B3C-B129395F8585}" sibTransId="{CD2B7405-7CA9-4009-9827-73D09616F25D}"/>
    <dgm:cxn modelId="{5C7A23CB-6FEC-4E0D-B9C6-72256A6256B9}" type="presOf" srcId="{5590EC81-A442-4676-AAD8-8E66B8CB9F3D}" destId="{E6F63760-F9C1-40D9-84EE-73B107BAC551}" srcOrd="0" destOrd="0" presId="urn:microsoft.com/office/officeart/2005/8/layout/default"/>
    <dgm:cxn modelId="{81D227CE-CC17-4854-A5A8-0528CED21D6A}" type="presOf" srcId="{080CFC93-BB86-4DF1-B10E-CAA3CCDD7C6C}" destId="{CDB199B9-B9F8-42E9-8B63-C93538787DE4}" srcOrd="0" destOrd="0" presId="urn:microsoft.com/office/officeart/2005/8/layout/default"/>
    <dgm:cxn modelId="{598941D5-390A-4679-BC55-A7587B58DB61}" type="presOf" srcId="{1004D36F-3C46-4BD6-9FDF-3569E848F597}" destId="{9FCA58E8-CF10-4D5F-A2B3-F6B17323F2A7}" srcOrd="0" destOrd="0" presId="urn:microsoft.com/office/officeart/2005/8/layout/default"/>
    <dgm:cxn modelId="{C83F6AD5-B0A1-4F3C-825A-6CAA99E2443A}" type="presOf" srcId="{A70A4241-EE9F-4C68-BBB9-DD3BF62CFD2C}" destId="{0E8F2440-72A2-4149-94E8-878B08D8CB88}" srcOrd="0" destOrd="0" presId="urn:microsoft.com/office/officeart/2005/8/layout/default"/>
    <dgm:cxn modelId="{D65703DA-69D2-4D86-888F-D6091122842E}" type="presOf" srcId="{94BD58C8-7B4A-4E30-9D25-B3BB5327B6E3}" destId="{C467EFCC-7F16-484F-899C-90102EF681D1}" srcOrd="0" destOrd="0" presId="urn:microsoft.com/office/officeart/2005/8/layout/default"/>
    <dgm:cxn modelId="{A7A10AF9-77BF-45E2-9067-0A2B21CE3328}" srcId="{A70A4241-EE9F-4C68-BBB9-DD3BF62CFD2C}" destId="{9125CB10-0F13-4C17-8720-79EC3F836289}" srcOrd="10" destOrd="0" parTransId="{C0D0C6DB-F714-425C-A5E2-AC72E6635239}" sibTransId="{22C74B84-B6FD-4ECA-A560-E11FD8C1DDB5}"/>
    <dgm:cxn modelId="{6FC65BFB-E86A-4D71-B79D-1482F91B5832}" type="presOf" srcId="{C15828C6-7F24-427B-A44F-D9FC3D6859E2}" destId="{7F3F2382-0C69-43E9-86D7-760BF5CD52A5}" srcOrd="0" destOrd="0" presId="urn:microsoft.com/office/officeart/2005/8/layout/default"/>
    <dgm:cxn modelId="{66FAF4FD-C210-4587-BD1F-75D5EE333DFC}" srcId="{A70A4241-EE9F-4C68-BBB9-DD3BF62CFD2C}" destId="{9C2668A2-ABD4-49DD-AAD3-45B582912C95}" srcOrd="7" destOrd="0" parTransId="{EA37AD97-5AE3-4878-821D-A5CEC7C85486}" sibTransId="{4C1996EB-C5AD-4A2C-A871-D6C0AF1E06EA}"/>
    <dgm:cxn modelId="{6687DB64-9E3E-4B35-BDE9-E1AB1A6438E8}" type="presParOf" srcId="{0E8F2440-72A2-4149-94E8-878B08D8CB88}" destId="{67E3A498-0445-49A4-B03D-C267891E6F87}" srcOrd="0" destOrd="0" presId="urn:microsoft.com/office/officeart/2005/8/layout/default"/>
    <dgm:cxn modelId="{574D5715-4F1F-4798-9DD0-D1AE0681342B}" type="presParOf" srcId="{0E8F2440-72A2-4149-94E8-878B08D8CB88}" destId="{F7D1E235-E20D-4B65-959F-1F8D5F22C3CE}" srcOrd="1" destOrd="0" presId="urn:microsoft.com/office/officeart/2005/8/layout/default"/>
    <dgm:cxn modelId="{D250D666-296E-4466-B90B-A8ECE4E3BC35}" type="presParOf" srcId="{0E8F2440-72A2-4149-94E8-878B08D8CB88}" destId="{EE538CF6-8D29-4896-A68E-19B3F5F34555}" srcOrd="2" destOrd="0" presId="urn:microsoft.com/office/officeart/2005/8/layout/default"/>
    <dgm:cxn modelId="{F9EDDF6A-FBCB-4276-8FF9-888D07E63ABE}" type="presParOf" srcId="{0E8F2440-72A2-4149-94E8-878B08D8CB88}" destId="{DE89B97A-CB85-4948-9A1F-57AC81110448}" srcOrd="3" destOrd="0" presId="urn:microsoft.com/office/officeart/2005/8/layout/default"/>
    <dgm:cxn modelId="{85EE25A2-6E00-4E46-AAC1-A1BE993D61C8}" type="presParOf" srcId="{0E8F2440-72A2-4149-94E8-878B08D8CB88}" destId="{5B4E3E5D-A04A-4042-A7BA-C6B4BD588134}" srcOrd="4" destOrd="0" presId="urn:microsoft.com/office/officeart/2005/8/layout/default"/>
    <dgm:cxn modelId="{FD8311A5-EDF3-416C-9B99-981E050A50B9}" type="presParOf" srcId="{0E8F2440-72A2-4149-94E8-878B08D8CB88}" destId="{817AE9D2-C666-4449-9BB4-67827318FDB6}" srcOrd="5" destOrd="0" presId="urn:microsoft.com/office/officeart/2005/8/layout/default"/>
    <dgm:cxn modelId="{500C4695-099B-4E62-B997-E1D8D508D09A}" type="presParOf" srcId="{0E8F2440-72A2-4149-94E8-878B08D8CB88}" destId="{F71633FD-AE75-4037-94F6-2802A8288F46}" srcOrd="6" destOrd="0" presId="urn:microsoft.com/office/officeart/2005/8/layout/default"/>
    <dgm:cxn modelId="{F717C942-ED82-4AF5-A7B5-419416A16F6E}" type="presParOf" srcId="{0E8F2440-72A2-4149-94E8-878B08D8CB88}" destId="{E64DFDC1-1A65-4E48-A193-CB9C6FF99446}" srcOrd="7" destOrd="0" presId="urn:microsoft.com/office/officeart/2005/8/layout/default"/>
    <dgm:cxn modelId="{BC7DD9A6-4FBE-46AC-9430-DD45C53A02F9}" type="presParOf" srcId="{0E8F2440-72A2-4149-94E8-878B08D8CB88}" destId="{39E72C0C-0080-4688-828C-E047C38CEE38}" srcOrd="8" destOrd="0" presId="urn:microsoft.com/office/officeart/2005/8/layout/default"/>
    <dgm:cxn modelId="{56064DA4-FCBB-485D-AE4B-6EC901176DA1}" type="presParOf" srcId="{0E8F2440-72A2-4149-94E8-878B08D8CB88}" destId="{CFC43834-9FD8-40F4-99FC-5F104D8CFC3B}" srcOrd="9" destOrd="0" presId="urn:microsoft.com/office/officeart/2005/8/layout/default"/>
    <dgm:cxn modelId="{7AEB0756-10D9-4721-B5C9-48C064E30D1E}" type="presParOf" srcId="{0E8F2440-72A2-4149-94E8-878B08D8CB88}" destId="{DD7AA83D-2996-4B38-83D0-AABB9D42B005}" srcOrd="10" destOrd="0" presId="urn:microsoft.com/office/officeart/2005/8/layout/default"/>
    <dgm:cxn modelId="{FF2A0842-A468-4F14-9904-CC67709D3DEB}" type="presParOf" srcId="{0E8F2440-72A2-4149-94E8-878B08D8CB88}" destId="{47A8D821-7FA0-4694-8884-E92A15AD2D6E}" srcOrd="11" destOrd="0" presId="urn:microsoft.com/office/officeart/2005/8/layout/default"/>
    <dgm:cxn modelId="{642008AC-BA9F-42E5-9005-85E54884213A}" type="presParOf" srcId="{0E8F2440-72A2-4149-94E8-878B08D8CB88}" destId="{E3C01043-6303-47BF-AFF1-D97DE3A2D288}" srcOrd="12" destOrd="0" presId="urn:microsoft.com/office/officeart/2005/8/layout/default"/>
    <dgm:cxn modelId="{D169ABFC-AD0D-4740-98CB-906ED52901A6}" type="presParOf" srcId="{0E8F2440-72A2-4149-94E8-878B08D8CB88}" destId="{EE332A95-2E92-4B32-9DEF-298576A2AB65}" srcOrd="13" destOrd="0" presId="urn:microsoft.com/office/officeart/2005/8/layout/default"/>
    <dgm:cxn modelId="{6B598D04-C867-409D-9A2F-C36565718D08}" type="presParOf" srcId="{0E8F2440-72A2-4149-94E8-878B08D8CB88}" destId="{F5013B2B-7497-4AC5-9205-0399B41370C7}" srcOrd="14" destOrd="0" presId="urn:microsoft.com/office/officeart/2005/8/layout/default"/>
    <dgm:cxn modelId="{354B0117-284D-4650-B1A4-552DB17C98F2}" type="presParOf" srcId="{0E8F2440-72A2-4149-94E8-878B08D8CB88}" destId="{4C269A00-A94E-42A6-9E12-820F11570139}" srcOrd="15" destOrd="0" presId="urn:microsoft.com/office/officeart/2005/8/layout/default"/>
    <dgm:cxn modelId="{FC841B71-531A-43B4-BCB2-44466AA62341}" type="presParOf" srcId="{0E8F2440-72A2-4149-94E8-878B08D8CB88}" destId="{9AAC415C-C477-485A-BCFA-F832D43000C6}" srcOrd="16" destOrd="0" presId="urn:microsoft.com/office/officeart/2005/8/layout/default"/>
    <dgm:cxn modelId="{82A20C88-70C3-43DE-BF38-5C24C910D83F}" type="presParOf" srcId="{0E8F2440-72A2-4149-94E8-878B08D8CB88}" destId="{5C1CBB38-D43C-4F0E-B987-469869F54E89}" srcOrd="17" destOrd="0" presId="urn:microsoft.com/office/officeart/2005/8/layout/default"/>
    <dgm:cxn modelId="{E342716B-0CD8-41BC-9A83-09EB0E42B39E}" type="presParOf" srcId="{0E8F2440-72A2-4149-94E8-878B08D8CB88}" destId="{3A79A869-9D23-414E-952F-2205B55CB228}" srcOrd="18" destOrd="0" presId="urn:microsoft.com/office/officeart/2005/8/layout/default"/>
    <dgm:cxn modelId="{60495E08-ED1A-4CC8-B15A-6ACBF27EB21C}" type="presParOf" srcId="{0E8F2440-72A2-4149-94E8-878B08D8CB88}" destId="{87327021-AFBA-4FAF-BD08-F56D13240297}" srcOrd="19" destOrd="0" presId="urn:microsoft.com/office/officeart/2005/8/layout/default"/>
    <dgm:cxn modelId="{2DE956CC-EA31-464A-A669-97C213E23381}" type="presParOf" srcId="{0E8F2440-72A2-4149-94E8-878B08D8CB88}" destId="{317492CB-39D3-48AF-93B8-64B3F1373FC0}" srcOrd="20" destOrd="0" presId="urn:microsoft.com/office/officeart/2005/8/layout/default"/>
    <dgm:cxn modelId="{32FF5107-4FF3-486A-8063-7CCB31AB7A2B}" type="presParOf" srcId="{0E8F2440-72A2-4149-94E8-878B08D8CB88}" destId="{FC388562-221C-429D-861B-5A5D6BB9F28D}" srcOrd="21" destOrd="0" presId="urn:microsoft.com/office/officeart/2005/8/layout/default"/>
    <dgm:cxn modelId="{FEB5795D-C770-487C-9F96-54F91D6779C0}" type="presParOf" srcId="{0E8F2440-72A2-4149-94E8-878B08D8CB88}" destId="{70EE1FA3-A428-4C86-911C-9338B756BE7F}" srcOrd="22" destOrd="0" presId="urn:microsoft.com/office/officeart/2005/8/layout/default"/>
    <dgm:cxn modelId="{E673B118-9DF7-4402-832F-BF0080786E5C}" type="presParOf" srcId="{0E8F2440-72A2-4149-94E8-878B08D8CB88}" destId="{60CCB826-26C6-4767-B4C1-55515C4B9796}" srcOrd="23" destOrd="0" presId="urn:microsoft.com/office/officeart/2005/8/layout/default"/>
    <dgm:cxn modelId="{DEB09218-5A40-4A5B-9480-E6879AE412B3}" type="presParOf" srcId="{0E8F2440-72A2-4149-94E8-878B08D8CB88}" destId="{760DF7B3-E9CE-4E9A-A561-5D18EBA6BDFE}" srcOrd="24" destOrd="0" presId="urn:microsoft.com/office/officeart/2005/8/layout/default"/>
    <dgm:cxn modelId="{C4D73B74-2DBC-47D8-BFDC-0533CD28396F}" type="presParOf" srcId="{0E8F2440-72A2-4149-94E8-878B08D8CB88}" destId="{A2732A72-8C8F-4C34-8FE3-2C6F0AE89440}" srcOrd="25" destOrd="0" presId="urn:microsoft.com/office/officeart/2005/8/layout/default"/>
    <dgm:cxn modelId="{2A869881-A19F-4FF8-B0FD-3C962756C6B2}" type="presParOf" srcId="{0E8F2440-72A2-4149-94E8-878B08D8CB88}" destId="{C467EFCC-7F16-484F-899C-90102EF681D1}" srcOrd="26" destOrd="0" presId="urn:microsoft.com/office/officeart/2005/8/layout/default"/>
    <dgm:cxn modelId="{4EC4C12F-68F7-4305-919F-EC2F3D0038D7}" type="presParOf" srcId="{0E8F2440-72A2-4149-94E8-878B08D8CB88}" destId="{9CA86246-A929-4DEE-8FA7-11480CC2371E}" srcOrd="27" destOrd="0" presId="urn:microsoft.com/office/officeart/2005/8/layout/default"/>
    <dgm:cxn modelId="{517EB31F-ED38-49DE-B527-3583324178D3}" type="presParOf" srcId="{0E8F2440-72A2-4149-94E8-878B08D8CB88}" destId="{A3265AA2-97BA-4B4A-9396-F0EBA21654B1}" srcOrd="28" destOrd="0" presId="urn:microsoft.com/office/officeart/2005/8/layout/default"/>
    <dgm:cxn modelId="{51607D29-2C9E-42FE-BC6F-97E02DC0FE2C}" type="presParOf" srcId="{0E8F2440-72A2-4149-94E8-878B08D8CB88}" destId="{C49DACF8-AFFA-406B-8F51-BEC784ADE997}" srcOrd="29" destOrd="0" presId="urn:microsoft.com/office/officeart/2005/8/layout/default"/>
    <dgm:cxn modelId="{AB453A62-780D-4C2A-A764-C49B5C76E63C}" type="presParOf" srcId="{0E8F2440-72A2-4149-94E8-878B08D8CB88}" destId="{9EF34CA7-43CB-4B28-A890-F706D82F4159}" srcOrd="30" destOrd="0" presId="urn:microsoft.com/office/officeart/2005/8/layout/default"/>
    <dgm:cxn modelId="{D09A7430-44A9-4CC2-B666-203C1986AE63}" type="presParOf" srcId="{0E8F2440-72A2-4149-94E8-878B08D8CB88}" destId="{A84D6082-1238-4E33-B593-6F47EA667672}" srcOrd="31" destOrd="0" presId="urn:microsoft.com/office/officeart/2005/8/layout/default"/>
    <dgm:cxn modelId="{AF9B95FF-5AF6-418F-B24A-AB821784A1DF}" type="presParOf" srcId="{0E8F2440-72A2-4149-94E8-878B08D8CB88}" destId="{683BBE1F-048C-4F86-98DB-58646B30EA80}" srcOrd="32" destOrd="0" presId="urn:microsoft.com/office/officeart/2005/8/layout/default"/>
    <dgm:cxn modelId="{89C13FEC-DE7A-49CA-9434-C4E43F023661}" type="presParOf" srcId="{0E8F2440-72A2-4149-94E8-878B08D8CB88}" destId="{CF883D6B-9A7E-471B-8CBB-34D97622E319}" srcOrd="33" destOrd="0" presId="urn:microsoft.com/office/officeart/2005/8/layout/default"/>
    <dgm:cxn modelId="{8872F953-6624-4D9A-B7B2-587F23655396}" type="presParOf" srcId="{0E8F2440-72A2-4149-94E8-878B08D8CB88}" destId="{77E7BA17-6F19-4B30-8AF5-63605D2D2790}" srcOrd="34" destOrd="0" presId="urn:microsoft.com/office/officeart/2005/8/layout/default"/>
    <dgm:cxn modelId="{20A62062-6CB2-4EFE-B0BE-C1772FA65167}" type="presParOf" srcId="{0E8F2440-72A2-4149-94E8-878B08D8CB88}" destId="{327EF8AC-8529-4958-BA71-0A06FAE02AAC}" srcOrd="35" destOrd="0" presId="urn:microsoft.com/office/officeart/2005/8/layout/default"/>
    <dgm:cxn modelId="{F0686F02-FCA3-4F53-93A5-BFF2C821C9F3}" type="presParOf" srcId="{0E8F2440-72A2-4149-94E8-878B08D8CB88}" destId="{421FF7DC-9AB8-41EE-BAE7-8883F7A52C3A}" srcOrd="36" destOrd="0" presId="urn:microsoft.com/office/officeart/2005/8/layout/default"/>
    <dgm:cxn modelId="{6229595B-E7A6-4A7A-999C-76BF997B55EA}" type="presParOf" srcId="{0E8F2440-72A2-4149-94E8-878B08D8CB88}" destId="{65E65208-28BB-49F6-983D-E73555674C50}" srcOrd="37" destOrd="0" presId="urn:microsoft.com/office/officeart/2005/8/layout/default"/>
    <dgm:cxn modelId="{1F8A9C7C-EC4C-4D29-ADAD-E4A67CC65D61}" type="presParOf" srcId="{0E8F2440-72A2-4149-94E8-878B08D8CB88}" destId="{5A0B3995-AA38-4CEF-8996-C7563B7C4590}" srcOrd="38" destOrd="0" presId="urn:microsoft.com/office/officeart/2005/8/layout/default"/>
    <dgm:cxn modelId="{1660BB40-C176-4B88-A373-3BC096AF3B27}" type="presParOf" srcId="{0E8F2440-72A2-4149-94E8-878B08D8CB88}" destId="{BB736855-A60C-4CCE-B5C4-339B0C171838}" srcOrd="39" destOrd="0" presId="urn:microsoft.com/office/officeart/2005/8/layout/default"/>
    <dgm:cxn modelId="{1F6E99EC-3C21-465D-9A63-A1370DE358CD}" type="presParOf" srcId="{0E8F2440-72A2-4149-94E8-878B08D8CB88}" destId="{E6F63760-F9C1-40D9-84EE-73B107BAC551}" srcOrd="40" destOrd="0" presId="urn:microsoft.com/office/officeart/2005/8/layout/default"/>
    <dgm:cxn modelId="{9158975D-4ACB-4F04-9513-040D9A10C038}" type="presParOf" srcId="{0E8F2440-72A2-4149-94E8-878B08D8CB88}" destId="{73E93895-608B-46B3-B56B-02E6BBB81B94}" srcOrd="41" destOrd="0" presId="urn:microsoft.com/office/officeart/2005/8/layout/default"/>
    <dgm:cxn modelId="{EC7318EE-D969-4E14-8FA8-F38EE2083978}" type="presParOf" srcId="{0E8F2440-72A2-4149-94E8-878B08D8CB88}" destId="{D2254664-CF8D-4D15-9387-4A0857C83E87}" srcOrd="42" destOrd="0" presId="urn:microsoft.com/office/officeart/2005/8/layout/default"/>
    <dgm:cxn modelId="{204C6EC7-1856-4875-9BDE-B63F066A3A85}" type="presParOf" srcId="{0E8F2440-72A2-4149-94E8-878B08D8CB88}" destId="{E911BD46-1757-4BB5-B156-82BE416A7F91}" srcOrd="43" destOrd="0" presId="urn:microsoft.com/office/officeart/2005/8/layout/default"/>
    <dgm:cxn modelId="{7FBD5063-24F3-4ECE-B367-6206ADB07F4E}" type="presParOf" srcId="{0E8F2440-72A2-4149-94E8-878B08D8CB88}" destId="{215CE9F7-258E-4D84-B85F-12DCBE7CECAC}" srcOrd="44" destOrd="0" presId="urn:microsoft.com/office/officeart/2005/8/layout/default"/>
    <dgm:cxn modelId="{10779040-E981-455D-BD95-65CF7E0479E9}" type="presParOf" srcId="{0E8F2440-72A2-4149-94E8-878B08D8CB88}" destId="{12ED1ABE-8D9F-44F9-9A13-D74578BFEE4B}" srcOrd="45" destOrd="0" presId="urn:microsoft.com/office/officeart/2005/8/layout/default"/>
    <dgm:cxn modelId="{8C742D08-5347-4323-81A9-195153B3CE8B}" type="presParOf" srcId="{0E8F2440-72A2-4149-94E8-878B08D8CB88}" destId="{7F3F2382-0C69-43E9-86D7-760BF5CD52A5}" srcOrd="46" destOrd="0" presId="urn:microsoft.com/office/officeart/2005/8/layout/default"/>
    <dgm:cxn modelId="{D6880EC6-EB0A-4565-8DB0-CFB51CDEA736}" type="presParOf" srcId="{0E8F2440-72A2-4149-94E8-878B08D8CB88}" destId="{B42BBBC0-DAD3-4345-876F-F31AB1CCC547}" srcOrd="47" destOrd="0" presId="urn:microsoft.com/office/officeart/2005/8/layout/default"/>
    <dgm:cxn modelId="{631934E6-18E4-41FF-9B49-EF265CE05625}" type="presParOf" srcId="{0E8F2440-72A2-4149-94E8-878B08D8CB88}" destId="{9FCA58E8-CF10-4D5F-A2B3-F6B17323F2A7}" srcOrd="48" destOrd="0" presId="urn:microsoft.com/office/officeart/2005/8/layout/default"/>
    <dgm:cxn modelId="{ECB5815A-2B1B-4785-8BF4-4565A9EB5939}" type="presParOf" srcId="{0E8F2440-72A2-4149-94E8-878B08D8CB88}" destId="{C64E4BDD-9FA0-48F1-8AA3-B44475E8DBE5}" srcOrd="49" destOrd="0" presId="urn:microsoft.com/office/officeart/2005/8/layout/default"/>
    <dgm:cxn modelId="{1D4641B5-109D-44C6-A0C5-5BAB16BC6C60}" type="presParOf" srcId="{0E8F2440-72A2-4149-94E8-878B08D8CB88}" destId="{22764ED9-03BC-467C-B48C-F0227F5C7513}" srcOrd="50" destOrd="0" presId="urn:microsoft.com/office/officeart/2005/8/layout/default"/>
    <dgm:cxn modelId="{3F15BB57-9C42-4272-B179-802270A5E538}" type="presParOf" srcId="{0E8F2440-72A2-4149-94E8-878B08D8CB88}" destId="{DFDC3D21-402F-48EC-97C9-770B9D861E85}" srcOrd="51" destOrd="0" presId="urn:microsoft.com/office/officeart/2005/8/layout/default"/>
    <dgm:cxn modelId="{04F65D6F-857B-41D8-866F-137F44D196AB}" type="presParOf" srcId="{0E8F2440-72A2-4149-94E8-878B08D8CB88}" destId="{CDB199B9-B9F8-42E9-8B63-C93538787DE4}" srcOrd="52" destOrd="0" presId="urn:microsoft.com/office/officeart/2005/8/layout/default"/>
    <dgm:cxn modelId="{6E95FCF5-13DF-48EB-AFAA-913080D77B9D}" type="presParOf" srcId="{0E8F2440-72A2-4149-94E8-878B08D8CB88}" destId="{075DE2A9-2CF9-439E-9756-9A362A43D2B2}" srcOrd="53" destOrd="0" presId="urn:microsoft.com/office/officeart/2005/8/layout/default"/>
    <dgm:cxn modelId="{103334E9-051F-41B0-8B76-9BBB06E9A78D}" type="presParOf" srcId="{0E8F2440-72A2-4149-94E8-878B08D8CB88}" destId="{288B7DFC-CC3B-45A6-ABCB-F3D504C84B63}" srcOrd="54" destOrd="0" presId="urn:microsoft.com/office/officeart/2005/8/layout/default"/>
    <dgm:cxn modelId="{2BD53B64-A40F-428F-BC23-48499C35C15A}" type="presParOf" srcId="{0E8F2440-72A2-4149-94E8-878B08D8CB88}" destId="{523986A1-6C2A-490F-AE78-E125AF8BCC67}" srcOrd="55" destOrd="0" presId="urn:microsoft.com/office/officeart/2005/8/layout/default"/>
    <dgm:cxn modelId="{C709B69C-449A-4340-A554-B72EDA063369}" type="presParOf" srcId="{0E8F2440-72A2-4149-94E8-878B08D8CB88}" destId="{0E04C70D-B5C4-4BC2-9EFE-FD8FEA34766F}" srcOrd="56" destOrd="0" presId="urn:microsoft.com/office/officeart/2005/8/layout/default"/>
    <dgm:cxn modelId="{5BD79D03-55A9-47E4-B54D-7C4C011C4322}" type="presParOf" srcId="{0E8F2440-72A2-4149-94E8-878B08D8CB88}" destId="{4E5CE1F2-E820-472B-B0E6-82BFF20A272D}" srcOrd="57" destOrd="0" presId="urn:microsoft.com/office/officeart/2005/8/layout/default"/>
    <dgm:cxn modelId="{CDC8D756-5E82-4EC1-9C6E-56C72D111A27}" type="presParOf" srcId="{0E8F2440-72A2-4149-94E8-878B08D8CB88}" destId="{C5742541-E2C8-4484-83D8-8E515626BA1E}" srcOrd="58" destOrd="0" presId="urn:microsoft.com/office/officeart/2005/8/layout/default"/>
    <dgm:cxn modelId="{97231D9B-FB3C-4871-BFFC-E12EE7BFDE40}" type="presParOf" srcId="{0E8F2440-72A2-4149-94E8-878B08D8CB88}" destId="{E1717517-8691-4790-BC42-4B4C4942EFF6}" srcOrd="59" destOrd="0" presId="urn:microsoft.com/office/officeart/2005/8/layout/default"/>
    <dgm:cxn modelId="{39697511-B473-4583-9D2C-3424EE6885FD}" type="presParOf" srcId="{0E8F2440-72A2-4149-94E8-878B08D8CB88}" destId="{F63C704F-1BD1-46A1-B8EE-E7AB0B958E0F}" srcOrd="60" destOrd="0" presId="urn:microsoft.com/office/officeart/2005/8/layout/default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4A9FD8-F785-44C2-9FDE-4644D2939FC9}">
      <dgm:prSet/>
      <dgm:spPr/>
      <dgm:t>
        <a:bodyPr/>
        <a:lstStyle/>
        <a:p>
          <a:r>
            <a:rPr lang="en-ZA" dirty="0">
              <a:solidFill>
                <a:schemeClr val="tx1"/>
              </a:solidFill>
            </a:rPr>
            <a:t>What do you believe to be true about your subject?</a:t>
          </a:r>
          <a:endParaRPr lang="en-US" dirty="0">
            <a:solidFill>
              <a:schemeClr val="tx1"/>
            </a:solidFill>
          </a:endParaRPr>
        </a:p>
      </dgm:t>
    </dgm:pt>
    <dgm:pt modelId="{3811FAB2-DEC4-40CD-B436-1EA2FF424EC6}" type="par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BF54AD-35F6-4AEC-B3E6-42CEA4068404}" type="sib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/>
        <a:lstStyle/>
        <a:p>
          <a:r>
            <a:rPr lang="en-ZA" dirty="0">
              <a:solidFill>
                <a:schemeClr val="tx1"/>
              </a:solidFill>
            </a:rPr>
            <a:t>What are you going to try to convince your audience of?</a:t>
          </a:r>
          <a:endParaRPr lang="en-US" dirty="0">
            <a:solidFill>
              <a:schemeClr val="tx1"/>
            </a:solidFill>
          </a:endParaRPr>
        </a:p>
      </dgm:t>
    </dgm:pt>
    <dgm:pt modelId="{9A45E2A2-9212-4296-A561-44FEB6723FA9}" type="par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C41B1D-4A52-4229-ADBC-7E4C5E5C3B73}" type="sib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0" presStyleCnt="2"/>
      <dgm:spPr>
        <a:xfrm>
          <a:off x="0" y="849991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863410B7-CA0F-43F4-960E-9DA7059AF511}" type="pres">
      <dgm:prSet presAssocID="{FB4A9FD8-F785-44C2-9FDE-4644D2939F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0" presStyleCnt="2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1" presStyleCnt="2"/>
      <dgm:spPr>
        <a:xfrm>
          <a:off x="0" y="2811510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6AC72B6A-45B7-4ABB-9EFD-F5AC17DE9608}" type="pres">
      <dgm:prSet presAssocID="{658DB0DD-496D-48FB-8B5A-ACAA73AC9B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0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FA3688ED-5322-4AB2-8ECC-1874D8B53532}" srcId="{FEBC1820-0E7C-4CC8-AF32-90D056649DDF}" destId="{658DB0DD-496D-48FB-8B5A-ACAA73AC9B72}" srcOrd="1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0AB8BE59-62C3-4D52-852D-3357A42DC1CB}" type="presParOf" srcId="{62B988CA-B890-45A0-A09D-F938A17DC46E}" destId="{D13F0E0E-FE7F-47BA-904E-1B6FD1466123}" srcOrd="0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1" destOrd="0" presId="urn:microsoft.com/office/officeart/2018/2/layout/IconVerticalSolidList"/>
    <dgm:cxn modelId="{77849E9C-8FA9-46BD-AF4D-35721A917D7D}" type="presParOf" srcId="{62B988CA-B890-45A0-A09D-F938A17DC46E}" destId="{E0BD8FEF-3692-47A7-9253-82960931F6B7}" srcOrd="2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EA3051-5518-4A68-9136-046CAA7BA59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E90AE3-4EFE-423C-815C-68AB5448380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Cat</a:t>
          </a:r>
        </a:p>
      </dgm:t>
    </dgm:pt>
    <dgm:pt modelId="{41D92FFC-2A03-43B5-AD1E-1CCAB508BEDB}" type="parTrans" cxnId="{323BDA44-20D3-459D-ADA7-2B127C61C413}">
      <dgm:prSet/>
      <dgm:spPr/>
      <dgm:t>
        <a:bodyPr/>
        <a:lstStyle/>
        <a:p>
          <a:endParaRPr lang="en-US" sz="1800" cap="none" baseline="0"/>
        </a:p>
      </dgm:t>
    </dgm:pt>
    <dgm:pt modelId="{5EED4C3B-3262-4298-8922-070C75285238}" type="sibTrans" cxnId="{323BDA44-20D3-459D-ADA7-2B127C61C413}">
      <dgm:prSet/>
      <dgm:spPr/>
      <dgm:t>
        <a:bodyPr/>
        <a:lstStyle/>
        <a:p>
          <a:endParaRPr lang="en-US" sz="1800" cap="none" baseline="0"/>
        </a:p>
      </dgm:t>
    </dgm:pt>
    <dgm:pt modelId="{C6F41633-0FF0-486A-B30E-1ED0E1D05A8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Dog</a:t>
          </a:r>
        </a:p>
      </dgm:t>
    </dgm:pt>
    <dgm:pt modelId="{8CFF2197-1A2B-4DB8-BB31-03AF3BE2A35D}" type="parTrans" cxnId="{6DD35841-89A1-4549-85C7-92BF0106B3BF}">
      <dgm:prSet/>
      <dgm:spPr/>
      <dgm:t>
        <a:bodyPr/>
        <a:lstStyle/>
        <a:p>
          <a:endParaRPr lang="en-US" sz="1800" cap="none" baseline="0"/>
        </a:p>
      </dgm:t>
    </dgm:pt>
    <dgm:pt modelId="{5BC5CE78-D653-4B24-A128-6A4D23EB6487}" type="sibTrans" cxnId="{6DD35841-89A1-4549-85C7-92BF0106B3BF}">
      <dgm:prSet/>
      <dgm:spPr/>
      <dgm:t>
        <a:bodyPr/>
        <a:lstStyle/>
        <a:p>
          <a:endParaRPr lang="en-US" sz="1800" cap="none" baseline="0"/>
        </a:p>
      </dgm:t>
    </dgm:pt>
    <dgm:pt modelId="{B71CA56F-3FE0-4E91-A288-148D1A21953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Mouse</a:t>
          </a:r>
        </a:p>
      </dgm:t>
    </dgm:pt>
    <dgm:pt modelId="{F2CF152A-3C10-4163-A2A0-FCFEDA46A576}" type="parTrans" cxnId="{93986B1C-4F60-4F52-8B62-DB7BDCD7F3BA}">
      <dgm:prSet/>
      <dgm:spPr/>
      <dgm:t>
        <a:bodyPr/>
        <a:lstStyle/>
        <a:p>
          <a:endParaRPr lang="en-US" sz="1800" cap="none" baseline="0"/>
        </a:p>
      </dgm:t>
    </dgm:pt>
    <dgm:pt modelId="{3551302F-D8DD-4233-8F96-BB798392283B}" type="sibTrans" cxnId="{93986B1C-4F60-4F52-8B62-DB7BDCD7F3BA}">
      <dgm:prSet/>
      <dgm:spPr/>
      <dgm:t>
        <a:bodyPr/>
        <a:lstStyle/>
        <a:p>
          <a:endParaRPr lang="en-US" sz="1800" cap="none" baseline="0"/>
        </a:p>
      </dgm:t>
    </dgm:pt>
    <dgm:pt modelId="{40445AAF-79D1-46B9-8D2F-1FE4E740F55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Gorilla</a:t>
          </a:r>
        </a:p>
      </dgm:t>
    </dgm:pt>
    <dgm:pt modelId="{F4ED57A5-1437-4DDA-B79A-D8002E297C07}" type="parTrans" cxnId="{A804C30D-F5A2-425F-A93C-8ECFDAC90404}">
      <dgm:prSet/>
      <dgm:spPr/>
      <dgm:t>
        <a:bodyPr/>
        <a:lstStyle/>
        <a:p>
          <a:endParaRPr lang="en-US" sz="1800" cap="none" baseline="0"/>
        </a:p>
      </dgm:t>
    </dgm:pt>
    <dgm:pt modelId="{54582B31-660E-455B-967C-39B58B2EE975}" type="sibTrans" cxnId="{A804C30D-F5A2-425F-A93C-8ECFDAC90404}">
      <dgm:prSet/>
      <dgm:spPr/>
      <dgm:t>
        <a:bodyPr/>
        <a:lstStyle/>
        <a:p>
          <a:endParaRPr lang="en-US" sz="1800" cap="none" baseline="0"/>
        </a:p>
      </dgm:t>
    </dgm:pt>
    <dgm:pt modelId="{C2FDEC8C-E2B9-4774-8D9D-AED7D6C0D55B}" type="pres">
      <dgm:prSet presAssocID="{F4EA3051-5518-4A68-9136-046CAA7BA59D}" presName="root" presStyleCnt="0">
        <dgm:presLayoutVars>
          <dgm:dir/>
          <dgm:resizeHandles val="exact"/>
        </dgm:presLayoutVars>
      </dgm:prSet>
      <dgm:spPr/>
    </dgm:pt>
    <dgm:pt modelId="{D9AA7755-65D4-4A4F-B074-F7F866931976}" type="pres">
      <dgm:prSet presAssocID="{18E90AE3-4EFE-423C-815C-68AB5448380C}" presName="compNode" presStyleCnt="0"/>
      <dgm:spPr/>
    </dgm:pt>
    <dgm:pt modelId="{2FD584AC-334C-4D98-9E88-D4EE344FF90D}" type="pres">
      <dgm:prSet presAssocID="{18E90AE3-4EFE-423C-815C-68AB5448380C}" presName="iconBgRect" presStyleLbl="bgShp" presStyleIdx="0" presStyleCnt="4"/>
      <dgm:spPr>
        <a:xfrm>
          <a:off x="600792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2E004ED0-9912-4313-AFA2-7904C1513343}" type="pres">
      <dgm:prSet presAssocID="{18E90AE3-4EFE-423C-815C-68AB544838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C7850D4C-BD15-4810-8DA4-9F6899FBDB2F}" type="pres">
      <dgm:prSet presAssocID="{18E90AE3-4EFE-423C-815C-68AB5448380C}" presName="spaceRect" presStyleCnt="0"/>
      <dgm:spPr/>
    </dgm:pt>
    <dgm:pt modelId="{97947764-D5E2-4B83-8EAA-EA54408B4F84}" type="pres">
      <dgm:prSet presAssocID="{18E90AE3-4EFE-423C-815C-68AB5448380C}" presName="textRect" presStyleLbl="revTx" presStyleIdx="0" presStyleCnt="4">
        <dgm:presLayoutVars>
          <dgm:chMax val="1"/>
          <dgm:chPref val="1"/>
        </dgm:presLayoutVars>
      </dgm:prSet>
      <dgm:spPr/>
    </dgm:pt>
    <dgm:pt modelId="{2818E4B9-6416-4482-9782-ECF7FF702856}" type="pres">
      <dgm:prSet presAssocID="{5EED4C3B-3262-4298-8922-070C75285238}" presName="sibTrans" presStyleCnt="0"/>
      <dgm:spPr/>
    </dgm:pt>
    <dgm:pt modelId="{5D2065B8-BF24-455A-8EE1-5E67BE48B81B}" type="pres">
      <dgm:prSet presAssocID="{C6F41633-0FF0-486A-B30E-1ED0E1D05A80}" presName="compNode" presStyleCnt="0"/>
      <dgm:spPr/>
    </dgm:pt>
    <dgm:pt modelId="{D24D21FC-62C1-4CB3-8209-8661C3C79008}" type="pres">
      <dgm:prSet presAssocID="{C6F41633-0FF0-486A-B30E-1ED0E1D05A80}" presName="iconBgRect" presStyleLbl="bgShp" presStyleIdx="1" presStyleCnt="4"/>
      <dgm:spPr>
        <a:xfrm>
          <a:off x="3393616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E1CCDF7A-EBE7-495D-AEE1-FE9FEEA33C81}" type="pres">
      <dgm:prSet presAssocID="{C6F41633-0FF0-486A-B30E-1ED0E1D05A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AFF203E1-34B6-48E2-B5D4-C37BA4CDBE3D}" type="pres">
      <dgm:prSet presAssocID="{C6F41633-0FF0-486A-B30E-1ED0E1D05A80}" presName="spaceRect" presStyleCnt="0"/>
      <dgm:spPr/>
    </dgm:pt>
    <dgm:pt modelId="{1B26A24F-F4FA-4000-B231-980697CE6BC5}" type="pres">
      <dgm:prSet presAssocID="{C6F41633-0FF0-486A-B30E-1ED0E1D05A80}" presName="textRect" presStyleLbl="revTx" presStyleIdx="1" presStyleCnt="4">
        <dgm:presLayoutVars>
          <dgm:chMax val="1"/>
          <dgm:chPref val="1"/>
        </dgm:presLayoutVars>
      </dgm:prSet>
      <dgm:spPr/>
    </dgm:pt>
    <dgm:pt modelId="{51C87337-A8F2-49D7-9000-D0F5AEC2A3E0}" type="pres">
      <dgm:prSet presAssocID="{5BC5CE78-D653-4B24-A128-6A4D23EB6487}" presName="sibTrans" presStyleCnt="0"/>
      <dgm:spPr/>
    </dgm:pt>
    <dgm:pt modelId="{8CE0322A-4FD6-41C9-8DFD-125E5558BCB9}" type="pres">
      <dgm:prSet presAssocID="{B71CA56F-3FE0-4E91-A288-148D1A219531}" presName="compNode" presStyleCnt="0"/>
      <dgm:spPr/>
    </dgm:pt>
    <dgm:pt modelId="{150E4B2C-C413-4BF2-BE44-61CABB4D422E}" type="pres">
      <dgm:prSet presAssocID="{B71CA56F-3FE0-4E91-A288-148D1A219531}" presName="iconBgRect" presStyleLbl="bgShp" presStyleIdx="2" presStyleCnt="4"/>
      <dgm:spPr>
        <a:xfrm>
          <a:off x="6186441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338E22CF-4E7D-49DB-8D62-BFBE95644B7C}" type="pres">
      <dgm:prSet presAssocID="{B71CA56F-3FE0-4E91-A288-148D1A2195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A4134F78-74E5-417C-9450-B5A5408E0982}" type="pres">
      <dgm:prSet presAssocID="{B71CA56F-3FE0-4E91-A288-148D1A219531}" presName="spaceRect" presStyleCnt="0"/>
      <dgm:spPr/>
    </dgm:pt>
    <dgm:pt modelId="{4E04CA18-7F92-4C8F-B31C-B8DC9BFFC00B}" type="pres">
      <dgm:prSet presAssocID="{B71CA56F-3FE0-4E91-A288-148D1A219531}" presName="textRect" presStyleLbl="revTx" presStyleIdx="2" presStyleCnt="4">
        <dgm:presLayoutVars>
          <dgm:chMax val="1"/>
          <dgm:chPref val="1"/>
        </dgm:presLayoutVars>
      </dgm:prSet>
      <dgm:spPr/>
    </dgm:pt>
    <dgm:pt modelId="{6A22E40D-3490-43F6-BFBB-88887609320F}" type="pres">
      <dgm:prSet presAssocID="{3551302F-D8DD-4233-8F96-BB798392283B}" presName="sibTrans" presStyleCnt="0"/>
      <dgm:spPr/>
    </dgm:pt>
    <dgm:pt modelId="{862E03AE-4DC1-45B4-ACA6-12DC9646DF09}" type="pres">
      <dgm:prSet presAssocID="{40445AAF-79D1-46B9-8D2F-1FE4E740F550}" presName="compNode" presStyleCnt="0"/>
      <dgm:spPr/>
    </dgm:pt>
    <dgm:pt modelId="{FB9B0F2E-A209-4355-A025-0CC7EDD3BBA7}" type="pres">
      <dgm:prSet presAssocID="{40445AAF-79D1-46B9-8D2F-1FE4E740F550}" presName="iconBgRect" presStyleLbl="bgShp" presStyleIdx="3" presStyleCnt="4"/>
      <dgm:spPr>
        <a:xfrm>
          <a:off x="8979265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65ED3257-C9EC-49C5-B86D-6D93DABEBEEB}" type="pres">
      <dgm:prSet presAssocID="{40445AAF-79D1-46B9-8D2F-1FE4E740F5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rilla"/>
        </a:ext>
      </dgm:extLst>
    </dgm:pt>
    <dgm:pt modelId="{70DBFBC5-BFFA-4A86-92C2-38A37C3BA021}" type="pres">
      <dgm:prSet presAssocID="{40445AAF-79D1-46B9-8D2F-1FE4E740F550}" presName="spaceRect" presStyleCnt="0"/>
      <dgm:spPr/>
    </dgm:pt>
    <dgm:pt modelId="{164D16BE-1508-46AB-8E58-77F8E5A2FFCC}" type="pres">
      <dgm:prSet presAssocID="{40445AAF-79D1-46B9-8D2F-1FE4E740F55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804C30D-F5A2-425F-A93C-8ECFDAC90404}" srcId="{F4EA3051-5518-4A68-9136-046CAA7BA59D}" destId="{40445AAF-79D1-46B9-8D2F-1FE4E740F550}" srcOrd="3" destOrd="0" parTransId="{F4ED57A5-1437-4DDA-B79A-D8002E297C07}" sibTransId="{54582B31-660E-455B-967C-39B58B2EE975}"/>
    <dgm:cxn modelId="{ED5CD013-ABA2-4128-B969-D31919360899}" type="presOf" srcId="{C6F41633-0FF0-486A-B30E-1ED0E1D05A80}" destId="{1B26A24F-F4FA-4000-B231-980697CE6BC5}" srcOrd="0" destOrd="0" presId="urn:microsoft.com/office/officeart/2018/5/layout/IconCircleLabelList"/>
    <dgm:cxn modelId="{93986B1C-4F60-4F52-8B62-DB7BDCD7F3BA}" srcId="{F4EA3051-5518-4A68-9136-046CAA7BA59D}" destId="{B71CA56F-3FE0-4E91-A288-148D1A219531}" srcOrd="2" destOrd="0" parTransId="{F2CF152A-3C10-4163-A2A0-FCFEDA46A576}" sibTransId="{3551302F-D8DD-4233-8F96-BB798392283B}"/>
    <dgm:cxn modelId="{BE61335E-86AF-4FDD-B430-CAE022F5CB6D}" type="presOf" srcId="{B71CA56F-3FE0-4E91-A288-148D1A219531}" destId="{4E04CA18-7F92-4C8F-B31C-B8DC9BFFC00B}" srcOrd="0" destOrd="0" presId="urn:microsoft.com/office/officeart/2018/5/layout/IconCircleLabelList"/>
    <dgm:cxn modelId="{6DD35841-89A1-4549-85C7-92BF0106B3BF}" srcId="{F4EA3051-5518-4A68-9136-046CAA7BA59D}" destId="{C6F41633-0FF0-486A-B30E-1ED0E1D05A80}" srcOrd="1" destOrd="0" parTransId="{8CFF2197-1A2B-4DB8-BB31-03AF3BE2A35D}" sibTransId="{5BC5CE78-D653-4B24-A128-6A4D23EB6487}"/>
    <dgm:cxn modelId="{323BDA44-20D3-459D-ADA7-2B127C61C413}" srcId="{F4EA3051-5518-4A68-9136-046CAA7BA59D}" destId="{18E90AE3-4EFE-423C-815C-68AB5448380C}" srcOrd="0" destOrd="0" parTransId="{41D92FFC-2A03-43B5-AD1E-1CCAB508BEDB}" sibTransId="{5EED4C3B-3262-4298-8922-070C75285238}"/>
    <dgm:cxn modelId="{678EE49E-C1B3-48E5-9BF4-3D66C242F898}" type="presOf" srcId="{F4EA3051-5518-4A68-9136-046CAA7BA59D}" destId="{C2FDEC8C-E2B9-4774-8D9D-AED7D6C0D55B}" srcOrd="0" destOrd="0" presId="urn:microsoft.com/office/officeart/2018/5/layout/IconCircleLabelList"/>
    <dgm:cxn modelId="{CE2E9DA1-00CD-45F6-BE4B-725DFF9F7499}" type="presOf" srcId="{18E90AE3-4EFE-423C-815C-68AB5448380C}" destId="{97947764-D5E2-4B83-8EAA-EA54408B4F84}" srcOrd="0" destOrd="0" presId="urn:microsoft.com/office/officeart/2018/5/layout/IconCircleLabelList"/>
    <dgm:cxn modelId="{B9FA53C7-66C5-428F-840B-EF9F8F2411C0}" type="presOf" srcId="{40445AAF-79D1-46B9-8D2F-1FE4E740F550}" destId="{164D16BE-1508-46AB-8E58-77F8E5A2FFCC}" srcOrd="0" destOrd="0" presId="urn:microsoft.com/office/officeart/2018/5/layout/IconCircleLabelList"/>
    <dgm:cxn modelId="{7CD23EFF-0709-434F-B936-428F2BEE653B}" type="presParOf" srcId="{C2FDEC8C-E2B9-4774-8D9D-AED7D6C0D55B}" destId="{D9AA7755-65D4-4A4F-B074-F7F866931976}" srcOrd="0" destOrd="0" presId="urn:microsoft.com/office/officeart/2018/5/layout/IconCircleLabelList"/>
    <dgm:cxn modelId="{60D2E67F-9267-439F-A5BA-E56190FB6334}" type="presParOf" srcId="{D9AA7755-65D4-4A4F-B074-F7F866931976}" destId="{2FD584AC-334C-4D98-9E88-D4EE344FF90D}" srcOrd="0" destOrd="0" presId="urn:microsoft.com/office/officeart/2018/5/layout/IconCircleLabelList"/>
    <dgm:cxn modelId="{451F9147-B09A-4BE8-8151-A6F91E29F7C0}" type="presParOf" srcId="{D9AA7755-65D4-4A4F-B074-F7F866931976}" destId="{2E004ED0-9912-4313-AFA2-7904C1513343}" srcOrd="1" destOrd="0" presId="urn:microsoft.com/office/officeart/2018/5/layout/IconCircleLabelList"/>
    <dgm:cxn modelId="{A6E089D1-8ED8-428A-A821-6BA8CD06E65A}" type="presParOf" srcId="{D9AA7755-65D4-4A4F-B074-F7F866931976}" destId="{C7850D4C-BD15-4810-8DA4-9F6899FBDB2F}" srcOrd="2" destOrd="0" presId="urn:microsoft.com/office/officeart/2018/5/layout/IconCircleLabelList"/>
    <dgm:cxn modelId="{6DB1C8E9-7869-411A-9BBE-BC39645DD890}" type="presParOf" srcId="{D9AA7755-65D4-4A4F-B074-F7F866931976}" destId="{97947764-D5E2-4B83-8EAA-EA54408B4F84}" srcOrd="3" destOrd="0" presId="urn:microsoft.com/office/officeart/2018/5/layout/IconCircleLabelList"/>
    <dgm:cxn modelId="{BA92E5F3-BC3E-4F1E-8A0B-F71FED949A0A}" type="presParOf" srcId="{C2FDEC8C-E2B9-4774-8D9D-AED7D6C0D55B}" destId="{2818E4B9-6416-4482-9782-ECF7FF702856}" srcOrd="1" destOrd="0" presId="urn:microsoft.com/office/officeart/2018/5/layout/IconCircleLabelList"/>
    <dgm:cxn modelId="{7C4CE7F9-F37F-41C2-B5FB-26ABDF07D9CD}" type="presParOf" srcId="{C2FDEC8C-E2B9-4774-8D9D-AED7D6C0D55B}" destId="{5D2065B8-BF24-455A-8EE1-5E67BE48B81B}" srcOrd="2" destOrd="0" presId="urn:microsoft.com/office/officeart/2018/5/layout/IconCircleLabelList"/>
    <dgm:cxn modelId="{5638C5C0-C530-4683-BA57-09C124772E81}" type="presParOf" srcId="{5D2065B8-BF24-455A-8EE1-5E67BE48B81B}" destId="{D24D21FC-62C1-4CB3-8209-8661C3C79008}" srcOrd="0" destOrd="0" presId="urn:microsoft.com/office/officeart/2018/5/layout/IconCircleLabelList"/>
    <dgm:cxn modelId="{29B2383A-8E22-49B9-8F4B-DC3F5E322779}" type="presParOf" srcId="{5D2065B8-BF24-455A-8EE1-5E67BE48B81B}" destId="{E1CCDF7A-EBE7-495D-AEE1-FE9FEEA33C81}" srcOrd="1" destOrd="0" presId="urn:microsoft.com/office/officeart/2018/5/layout/IconCircleLabelList"/>
    <dgm:cxn modelId="{357368A4-A9AA-49A9-84E0-E6ECB9D7EAFE}" type="presParOf" srcId="{5D2065B8-BF24-455A-8EE1-5E67BE48B81B}" destId="{AFF203E1-34B6-48E2-B5D4-C37BA4CDBE3D}" srcOrd="2" destOrd="0" presId="urn:microsoft.com/office/officeart/2018/5/layout/IconCircleLabelList"/>
    <dgm:cxn modelId="{9BB0F14D-D627-4DE7-B816-7D6B5B2EEDAE}" type="presParOf" srcId="{5D2065B8-BF24-455A-8EE1-5E67BE48B81B}" destId="{1B26A24F-F4FA-4000-B231-980697CE6BC5}" srcOrd="3" destOrd="0" presId="urn:microsoft.com/office/officeart/2018/5/layout/IconCircleLabelList"/>
    <dgm:cxn modelId="{6744261E-AA61-4D9D-B771-E6DC6E6C8D40}" type="presParOf" srcId="{C2FDEC8C-E2B9-4774-8D9D-AED7D6C0D55B}" destId="{51C87337-A8F2-49D7-9000-D0F5AEC2A3E0}" srcOrd="3" destOrd="0" presId="urn:microsoft.com/office/officeart/2018/5/layout/IconCircleLabelList"/>
    <dgm:cxn modelId="{EA2D6397-B7FF-4B70-8683-710CC3C3405F}" type="presParOf" srcId="{C2FDEC8C-E2B9-4774-8D9D-AED7D6C0D55B}" destId="{8CE0322A-4FD6-41C9-8DFD-125E5558BCB9}" srcOrd="4" destOrd="0" presId="urn:microsoft.com/office/officeart/2018/5/layout/IconCircleLabelList"/>
    <dgm:cxn modelId="{028CA58C-54AA-47D5-A102-B54C8D9F2716}" type="presParOf" srcId="{8CE0322A-4FD6-41C9-8DFD-125E5558BCB9}" destId="{150E4B2C-C413-4BF2-BE44-61CABB4D422E}" srcOrd="0" destOrd="0" presId="urn:microsoft.com/office/officeart/2018/5/layout/IconCircleLabelList"/>
    <dgm:cxn modelId="{C48911B5-2490-4E1D-8D32-BCFA2DF907D3}" type="presParOf" srcId="{8CE0322A-4FD6-41C9-8DFD-125E5558BCB9}" destId="{338E22CF-4E7D-49DB-8D62-BFBE95644B7C}" srcOrd="1" destOrd="0" presId="urn:microsoft.com/office/officeart/2018/5/layout/IconCircleLabelList"/>
    <dgm:cxn modelId="{5E143FE4-1498-4E65-950F-62E4D30342E2}" type="presParOf" srcId="{8CE0322A-4FD6-41C9-8DFD-125E5558BCB9}" destId="{A4134F78-74E5-417C-9450-B5A5408E0982}" srcOrd="2" destOrd="0" presId="urn:microsoft.com/office/officeart/2018/5/layout/IconCircleLabelList"/>
    <dgm:cxn modelId="{7DCFA88D-C66F-45AD-8CDE-15C229B02241}" type="presParOf" srcId="{8CE0322A-4FD6-41C9-8DFD-125E5558BCB9}" destId="{4E04CA18-7F92-4C8F-B31C-B8DC9BFFC00B}" srcOrd="3" destOrd="0" presId="urn:microsoft.com/office/officeart/2018/5/layout/IconCircleLabelList"/>
    <dgm:cxn modelId="{C4F74685-093A-4A06-9ADB-D7D78B88DA67}" type="presParOf" srcId="{C2FDEC8C-E2B9-4774-8D9D-AED7D6C0D55B}" destId="{6A22E40D-3490-43F6-BFBB-88887609320F}" srcOrd="5" destOrd="0" presId="urn:microsoft.com/office/officeart/2018/5/layout/IconCircleLabelList"/>
    <dgm:cxn modelId="{5B66B95A-F99E-45B6-B77F-48698200D815}" type="presParOf" srcId="{C2FDEC8C-E2B9-4774-8D9D-AED7D6C0D55B}" destId="{862E03AE-4DC1-45B4-ACA6-12DC9646DF09}" srcOrd="6" destOrd="0" presId="urn:microsoft.com/office/officeart/2018/5/layout/IconCircleLabelList"/>
    <dgm:cxn modelId="{7E1EF18D-9EF4-43D8-BE88-58398D12AD95}" type="presParOf" srcId="{862E03AE-4DC1-45B4-ACA6-12DC9646DF09}" destId="{FB9B0F2E-A209-4355-A025-0CC7EDD3BBA7}" srcOrd="0" destOrd="0" presId="urn:microsoft.com/office/officeart/2018/5/layout/IconCircleLabelList"/>
    <dgm:cxn modelId="{3079E0CC-21CB-471E-8637-934EB0EA92F2}" type="presParOf" srcId="{862E03AE-4DC1-45B4-ACA6-12DC9646DF09}" destId="{65ED3257-C9EC-49C5-B86D-6D93DABEBEEB}" srcOrd="1" destOrd="0" presId="urn:microsoft.com/office/officeart/2018/5/layout/IconCircleLabelList"/>
    <dgm:cxn modelId="{E0DC3B7A-0DB0-47E6-9366-4522F2DF934D}" type="presParOf" srcId="{862E03AE-4DC1-45B4-ACA6-12DC9646DF09}" destId="{70DBFBC5-BFFA-4A86-92C2-38A37C3BA021}" srcOrd="2" destOrd="0" presId="urn:microsoft.com/office/officeart/2018/5/layout/IconCircleLabelList"/>
    <dgm:cxn modelId="{F164719F-7101-45CD-A550-3F7D6FC08BBC}" type="presParOf" srcId="{862E03AE-4DC1-45B4-ACA6-12DC9646DF09}" destId="{164D16BE-1508-46AB-8E58-77F8E5A2FFC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218EEA-DE0C-41D3-B4F7-1894427CE0B0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686425-0AC4-4B07-80C0-FCEC8C0B683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 w="31750" cap="sq" cmpd="dbl">
          <a:solidFill>
            <a:schemeClr val="bg1"/>
          </a:solidFill>
          <a:prstDash val="solid"/>
          <a:miter lim="800000"/>
        </a:ln>
        <a:effectLst/>
      </dgm:spPr>
      <dgm:t>
        <a:bodyPr rtlCol="0" anchor="ctr"/>
        <a:lstStyle/>
        <a:p>
          <a:pPr marL="0" algn="ctr" defTabSz="914400" rtl="0" eaLnBrk="1" latinLnBrk="0" hangingPunct="1">
            <a:lnSpc>
              <a:spcPct val="100000"/>
            </a:lnSpc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What are the most important things that differentiates your subject or big idea…</a:t>
          </a:r>
        </a:p>
      </dgm:t>
    </dgm:pt>
    <dgm:pt modelId="{AB2081A5-140C-4D96-966D-EB4D6A4A685A}" type="parTrans" cxnId="{0A55E2F4-0145-414F-BB7B-CF4F9F608EF3}">
      <dgm:prSet/>
      <dgm:spPr/>
      <dgm:t>
        <a:bodyPr/>
        <a:lstStyle/>
        <a:p>
          <a:pPr algn="ctr"/>
          <a:endParaRPr lang="en-US" sz="1800" b="0"/>
        </a:p>
      </dgm:t>
    </dgm:pt>
    <dgm:pt modelId="{D578F562-C747-45BE-86CC-F1427EB9E84A}" type="sibTrans" cxnId="{0A55E2F4-0145-414F-BB7B-CF4F9F608EF3}">
      <dgm:prSet custT="1"/>
      <dgm:spPr>
        <a:solidFill>
          <a:schemeClr val="accent1"/>
        </a:solidFill>
        <a:ln>
          <a:noFill/>
        </a:ln>
        <a:effectLst/>
      </dgm:spPr>
      <dgm:t>
        <a:bodyPr/>
        <a:lstStyle/>
        <a:p>
          <a:pPr algn="ctr"/>
          <a:endParaRPr lang="en-US" sz="1800" b="0" dirty="0"/>
        </a:p>
      </dgm:t>
    </dgm:pt>
    <dgm:pt modelId="{2D67BA48-A9CD-4D21-BE19-1983971FF11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 w="31750" cap="sq" cmpd="dbl">
          <a:solidFill>
            <a:schemeClr val="bg1"/>
          </a:solidFill>
          <a:prstDash val="solid"/>
          <a:miter lim="800000"/>
        </a:ln>
        <a:effectLst/>
      </dgm:spPr>
      <dgm:t>
        <a:bodyPr rtlCol="0" anchor="ctr"/>
        <a:lstStyle/>
        <a:p>
          <a:pPr marL="0" algn="ctr" defTabSz="914400" rtl="0" eaLnBrk="1" latinLnBrk="0" hangingPunct="1">
            <a:lnSpc>
              <a:spcPct val="100000"/>
            </a:lnSpc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…from another contrasting or competing subject or idea.</a:t>
          </a:r>
        </a:p>
      </dgm:t>
    </dgm:pt>
    <dgm:pt modelId="{B2A19CE4-1272-4DEB-AA4F-CEDE9B6ABC96}" type="parTrans" cxnId="{00EB1689-AAD4-4626-BC8D-E543DD57F07F}">
      <dgm:prSet/>
      <dgm:spPr/>
      <dgm:t>
        <a:bodyPr/>
        <a:lstStyle/>
        <a:p>
          <a:pPr algn="ctr"/>
          <a:endParaRPr lang="en-US" sz="1800" b="0"/>
        </a:p>
      </dgm:t>
    </dgm:pt>
    <dgm:pt modelId="{05202289-7393-43EF-AF97-4A6E6730B3E7}" type="sibTrans" cxnId="{00EB1689-AAD4-4626-BC8D-E543DD57F07F}">
      <dgm:prSet/>
      <dgm:spPr/>
      <dgm:t>
        <a:bodyPr/>
        <a:lstStyle/>
        <a:p>
          <a:pPr algn="ctr"/>
          <a:endParaRPr lang="en-US" sz="1800" b="0"/>
        </a:p>
      </dgm:t>
    </dgm:pt>
    <dgm:pt modelId="{B1DE84B9-B941-407B-BA58-86DEAF7E8166}" type="pres">
      <dgm:prSet presAssocID="{A2218EEA-DE0C-41D3-B4F7-1894427CE0B0}" presName="outerComposite" presStyleCnt="0">
        <dgm:presLayoutVars>
          <dgm:chMax val="5"/>
          <dgm:dir/>
          <dgm:resizeHandles val="exact"/>
        </dgm:presLayoutVars>
      </dgm:prSet>
      <dgm:spPr/>
    </dgm:pt>
    <dgm:pt modelId="{CEA415AF-CC69-4B2B-9BD9-A0388344DE66}" type="pres">
      <dgm:prSet presAssocID="{A2218EEA-DE0C-41D3-B4F7-1894427CE0B0}" presName="dummyMaxCanvas" presStyleCnt="0">
        <dgm:presLayoutVars/>
      </dgm:prSet>
      <dgm:spPr/>
    </dgm:pt>
    <dgm:pt modelId="{F74C04AE-49DA-41A4-87AE-60BCCD3FB78B}" type="pres">
      <dgm:prSet presAssocID="{A2218EEA-DE0C-41D3-B4F7-1894427CE0B0}" presName="TwoNodes_1" presStyleLbl="node1" presStyleIdx="0" presStyleCnt="2">
        <dgm:presLayoutVars>
          <dgm:bulletEnabled val="1"/>
        </dgm:presLayoutVars>
      </dgm:prSet>
      <dgm:spPr>
        <a:xfrm>
          <a:off x="0" y="0"/>
          <a:ext cx="5960514" cy="1836794"/>
        </a:xfrm>
        <a:prstGeom prst="rect">
          <a:avLst/>
        </a:prstGeom>
      </dgm:spPr>
    </dgm:pt>
    <dgm:pt modelId="{EED074AE-B836-492D-BB54-47FA9AC9FAAE}" type="pres">
      <dgm:prSet presAssocID="{A2218EEA-DE0C-41D3-B4F7-1894427CE0B0}" presName="TwoNodes_2" presStyleLbl="node1" presStyleIdx="1" presStyleCnt="2">
        <dgm:presLayoutVars>
          <dgm:bulletEnabled val="1"/>
        </dgm:presLayoutVars>
      </dgm:prSet>
      <dgm:spPr>
        <a:xfrm>
          <a:off x="1051855" y="2244971"/>
          <a:ext cx="5960514" cy="1836794"/>
        </a:xfrm>
        <a:prstGeom prst="rect">
          <a:avLst/>
        </a:prstGeom>
      </dgm:spPr>
    </dgm:pt>
    <dgm:pt modelId="{7ED922AF-24FA-4E63-9C58-F25013DF390E}" type="pres">
      <dgm:prSet presAssocID="{A2218EEA-DE0C-41D3-B4F7-1894427CE0B0}" presName="TwoConn_1-2" presStyleLbl="fgAccFollowNode1" presStyleIdx="0" presStyleCnt="1" custAng="5400000" custScaleX="46272" custScaleY="46272" custLinFactX="-87322" custLinFactNeighborX="-100000" custLinFactNeighborY="6437">
        <dgm:presLayoutVars>
          <dgm:bulletEnabled val="1"/>
        </dgm:presLayoutVars>
      </dgm:prSet>
      <dgm:spPr>
        <a:prstGeom prst="homePlate">
          <a:avLst/>
        </a:prstGeom>
      </dgm:spPr>
    </dgm:pt>
    <dgm:pt modelId="{4E740519-D4D8-4B8B-BB26-376802D73EAE}" type="pres">
      <dgm:prSet presAssocID="{A2218EEA-DE0C-41D3-B4F7-1894427CE0B0}" presName="TwoNodes_1_text" presStyleLbl="node1" presStyleIdx="1" presStyleCnt="2">
        <dgm:presLayoutVars>
          <dgm:bulletEnabled val="1"/>
        </dgm:presLayoutVars>
      </dgm:prSet>
      <dgm:spPr/>
    </dgm:pt>
    <dgm:pt modelId="{2B249FF2-5018-464F-9956-87D8FFAA1908}" type="pres">
      <dgm:prSet presAssocID="{A2218EEA-DE0C-41D3-B4F7-1894427CE0B0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310B729-6676-482C-AE82-89A82C24A740}" type="presOf" srcId="{2D67BA48-A9CD-4D21-BE19-1983971FF114}" destId="{EED074AE-B836-492D-BB54-47FA9AC9FAAE}" srcOrd="0" destOrd="0" presId="urn:microsoft.com/office/officeart/2005/8/layout/vProcess5"/>
    <dgm:cxn modelId="{77A2264E-4730-4E66-B0DC-D6563AEE7266}" type="presOf" srcId="{2D67BA48-A9CD-4D21-BE19-1983971FF114}" destId="{2B249FF2-5018-464F-9956-87D8FFAA1908}" srcOrd="1" destOrd="0" presId="urn:microsoft.com/office/officeart/2005/8/layout/vProcess5"/>
    <dgm:cxn modelId="{00EB1689-AAD4-4626-BC8D-E543DD57F07F}" srcId="{A2218EEA-DE0C-41D3-B4F7-1894427CE0B0}" destId="{2D67BA48-A9CD-4D21-BE19-1983971FF114}" srcOrd="1" destOrd="0" parTransId="{B2A19CE4-1272-4DEB-AA4F-CEDE9B6ABC96}" sibTransId="{05202289-7393-43EF-AF97-4A6E6730B3E7}"/>
    <dgm:cxn modelId="{2277B295-DB0E-4184-9AC5-F5463DDA0EC6}" type="presOf" srcId="{A2218EEA-DE0C-41D3-B4F7-1894427CE0B0}" destId="{B1DE84B9-B941-407B-BA58-86DEAF7E8166}" srcOrd="0" destOrd="0" presId="urn:microsoft.com/office/officeart/2005/8/layout/vProcess5"/>
    <dgm:cxn modelId="{D89621A5-2EEE-4451-B6AB-3CDECCD72912}" type="presOf" srcId="{75686425-0AC4-4B07-80C0-FCEC8C0B6834}" destId="{F74C04AE-49DA-41A4-87AE-60BCCD3FB78B}" srcOrd="0" destOrd="0" presId="urn:microsoft.com/office/officeart/2005/8/layout/vProcess5"/>
    <dgm:cxn modelId="{8E3EDBB6-89C1-4210-92A2-3236A87DBF10}" type="presOf" srcId="{75686425-0AC4-4B07-80C0-FCEC8C0B6834}" destId="{4E740519-D4D8-4B8B-BB26-376802D73EAE}" srcOrd="1" destOrd="0" presId="urn:microsoft.com/office/officeart/2005/8/layout/vProcess5"/>
    <dgm:cxn modelId="{7BBCD2BD-6D02-4186-8F07-C2DD974568A2}" type="presOf" srcId="{D578F562-C747-45BE-86CC-F1427EB9E84A}" destId="{7ED922AF-24FA-4E63-9C58-F25013DF390E}" srcOrd="0" destOrd="0" presId="urn:microsoft.com/office/officeart/2005/8/layout/vProcess5"/>
    <dgm:cxn modelId="{0A55E2F4-0145-414F-BB7B-CF4F9F608EF3}" srcId="{A2218EEA-DE0C-41D3-B4F7-1894427CE0B0}" destId="{75686425-0AC4-4B07-80C0-FCEC8C0B6834}" srcOrd="0" destOrd="0" parTransId="{AB2081A5-140C-4D96-966D-EB4D6A4A685A}" sibTransId="{D578F562-C747-45BE-86CC-F1427EB9E84A}"/>
    <dgm:cxn modelId="{E20C174C-9942-4A8A-9927-D5071FCCC15C}" type="presParOf" srcId="{B1DE84B9-B941-407B-BA58-86DEAF7E8166}" destId="{CEA415AF-CC69-4B2B-9BD9-A0388344DE66}" srcOrd="0" destOrd="0" presId="urn:microsoft.com/office/officeart/2005/8/layout/vProcess5"/>
    <dgm:cxn modelId="{12732B72-D15D-4FFE-82BF-982444EA2357}" type="presParOf" srcId="{B1DE84B9-B941-407B-BA58-86DEAF7E8166}" destId="{F74C04AE-49DA-41A4-87AE-60BCCD3FB78B}" srcOrd="1" destOrd="0" presId="urn:microsoft.com/office/officeart/2005/8/layout/vProcess5"/>
    <dgm:cxn modelId="{B0C2FD0A-4AED-42C7-A875-019F3FF773B0}" type="presParOf" srcId="{B1DE84B9-B941-407B-BA58-86DEAF7E8166}" destId="{EED074AE-B836-492D-BB54-47FA9AC9FAAE}" srcOrd="2" destOrd="0" presId="urn:microsoft.com/office/officeart/2005/8/layout/vProcess5"/>
    <dgm:cxn modelId="{EF00230C-392A-4FB3-84A2-497EBE633E66}" type="presParOf" srcId="{B1DE84B9-B941-407B-BA58-86DEAF7E8166}" destId="{7ED922AF-24FA-4E63-9C58-F25013DF390E}" srcOrd="3" destOrd="0" presId="urn:microsoft.com/office/officeart/2005/8/layout/vProcess5"/>
    <dgm:cxn modelId="{DD8ACEBB-D99D-454E-9708-43BC40E713A3}" type="presParOf" srcId="{B1DE84B9-B941-407B-BA58-86DEAF7E8166}" destId="{4E740519-D4D8-4B8B-BB26-376802D73EAE}" srcOrd="4" destOrd="0" presId="urn:microsoft.com/office/officeart/2005/8/layout/vProcess5"/>
    <dgm:cxn modelId="{6FB208DD-2A01-45DE-B73B-F606A03B0823}" type="presParOf" srcId="{B1DE84B9-B941-407B-BA58-86DEAF7E8166}" destId="{2B249FF2-5018-464F-9956-87D8FFAA1908}" srcOrd="5" destOrd="0" presId="urn:microsoft.com/office/officeart/2005/8/layout/vProcess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Q1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2OYY</a:t>
          </a: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831701CF-77C7-46C0-A913-8CC39517BAB8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13FBC60D-3EA6-4496-BA97-C1AE8C7F8961}" type="parTrans" cxnId="{39A11E5C-7A57-4117-A6DF-36000C29509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75156CDF-E17B-4DAD-AE37-EA44D7F37090}" type="sibTrans" cxnId="{39A11E5C-7A57-4117-A6DF-36000C29509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096A9AF0-0DAE-4EB3-B448-4501DA034F4A}">
      <dgm:prSet phldrT="[Text]"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Q2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Q3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92921081-529B-4D1C-83A4-C416BB4C5224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5AD2C2F8-A1D7-469B-93D8-B578BEFE51F8}" type="parTrans" cxnId="{B05C4C7C-FEB8-4825-98A0-C38D3021918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ECC13403-1F53-4ED4-AE4F-334EEC7C8710}" type="sibTrans" cxnId="{B05C4C7C-FEB8-4825-98A0-C38D3021918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3CB04A44-4013-4CA7-90FD-29AFC3C15E37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ECEE936A-E3CC-4209-BECC-1CD0C85A2B72}" type="parTrans" cxnId="{24A8F052-3377-4BA4-8C62-CCF5039C85D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D7A8F7A0-47A3-4464-B3B7-E0806DF46627}" type="sibTrans" cxnId="{24A8F052-3377-4BA4-8C62-CCF5039C85D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Q4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2AEE5C11-34AE-4EB7-8907-9BED418EA471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2E14AD1F-C7EA-45AE-ADC0-0EE92A6516CB}" type="parTrans" cxnId="{DD687B5C-28C8-4088-99B8-D375C5FDAE4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F36FDDA0-6B91-47CB-8114-B6F076E55FC8}" type="sibTrans" cxnId="{DD687B5C-28C8-4088-99B8-D375C5FDAE4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A2560FD2-F12F-4A06-A96F-B86674952111}">
      <dgm:prSet/>
      <dgm:spPr/>
      <dgm:t>
        <a:bodyPr/>
        <a:lstStyle/>
        <a:p>
          <a:pPr>
            <a:defRPr b="1"/>
          </a:pPr>
          <a:r>
            <a:rPr lang="en-US" b="0" i="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gm:t>
    </dgm:pt>
    <dgm:pt modelId="{96173659-138A-4A00-AE0B-9063EA9393A6}" type="parTrans" cxnId="{F9D8B584-9399-4A2B-8ADC-F71293A4822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D3C3BC3F-2256-4FBC-AFA5-0D035E3EACD7}" type="sibTrans" cxnId="{F9D8B584-9399-4A2B-8ADC-F71293A4822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683CC5F6-E9B5-49F2-909E-A68D38896308}">
      <dgm:prSet/>
      <dgm:spPr/>
      <dgm:t>
        <a:bodyPr/>
        <a:lstStyle/>
        <a:p>
          <a:pPr>
            <a:defRPr b="1"/>
          </a:pPr>
          <a:r>
            <a:rPr lang="en-US" b="0" i="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gm:t>
    </dgm:pt>
    <dgm:pt modelId="{4C61DDEE-8BBF-4CBF-B066-7E60B6DF0A11}" type="sibTrans" cxnId="{59786CF9-070F-4821-A4E9-D33DB930D8D2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5BFC747-B881-4328-BFBE-9BC128388CC6}" type="parTrans" cxnId="{59786CF9-070F-4821-A4E9-D33DB930D8D2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4EA069F3-397F-40D5-94A6-32C3E355C277}">
      <dgm:prSet/>
      <dgm:spPr/>
      <dgm:t>
        <a:bodyPr anchor="t"/>
        <a:lstStyle/>
        <a:p>
          <a:r>
            <a:rPr lang="en-US" i="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2F99115B-608E-4E08-A503-B74879A76D07}" type="parTrans" cxnId="{BC5A70C8-9D97-4922-BCDB-6316D191C52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E94D5EF7-F47C-476C-A5FE-1C35261B578A}" type="sibTrans" cxnId="{BC5A70C8-9D97-4922-BCDB-6316D191C52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E529C6E-C939-479A-A075-9E9B02837B50}">
      <dgm:prSet/>
      <dgm:spPr/>
      <dgm:t>
        <a:bodyPr anchor="b"/>
        <a:lstStyle/>
        <a:p>
          <a:r>
            <a:rPr lang="en-US" i="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46B3C017-F97A-4640-992A-33AEE06B2EFC}" type="parTrans" cxnId="{99746BB5-7122-43B8-8680-CF610F03585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92E80CB-2667-481C-8244-6EC4AEED1BC2}" type="sibTrans" cxnId="{99746BB5-7122-43B8-8680-CF610F03585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7" custSzY="428624"/>
      <dgm:spPr>
        <a:prstGeom prst="homePlate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6"/>
      <dgm:spPr>
        <a:prstGeom prst="rect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846B4BA4-33F0-43CE-A60E-B95E195AD5A9}" type="pres">
      <dgm:prSet presAssocID="{9DCEA5FC-4640-45AF-B712-7A4FD94AEF0D}" presName="Ellipse" presStyleLbl="fgAcc1" presStyleIdx="1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12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6"/>
      <dgm:spPr>
        <a:xfrm>
          <a:off x="193743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032E0966-F86B-4BBD-BE80-8FAB861AF0E8}" type="pres">
      <dgm:prSet presAssocID="{096A9AF0-0DAE-4EB3-B448-4501DA034F4A}" presName="Ellipse" presStyleLbl="fgAcc1" presStyleIdx="2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B608C5A1-CE9E-4410-9F2F-F714CC6AB069}" type="pres">
      <dgm:prSet presAssocID="{096A9AF0-0DAE-4EB3-B448-4501DA034F4A}" presName="L2TextContainer" presStyleLbl="revTx" presStyleIdx="2" presStyleCnt="12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6"/>
      <dgm:spPr>
        <a:xfrm>
          <a:off x="1619282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DCEEC7C0-6CAC-4153-B66A-D920E3B7F504}" type="pres">
      <dgm:prSet presAssocID="{683CC5F6-E9B5-49F2-909E-A68D38896308}" presName="composite" presStyleCnt="0"/>
      <dgm:spPr/>
    </dgm:pt>
    <dgm:pt modelId="{56361E50-9FEC-48AD-A369-C1A8379B35EC}" type="pres">
      <dgm:prSet presAssocID="{683CC5F6-E9B5-49F2-909E-A68D38896308}" presName="ConnectorPoint" presStyleLbl="lnNode1" presStyleIdx="2" presStyleCnt="6"/>
      <dgm:spPr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70AC7E27-D774-4261-A80F-683BBD09A81D}" type="pres">
      <dgm:prSet presAssocID="{683CC5F6-E9B5-49F2-909E-A68D38896308}" presName="DropPinPlaceHolder" presStyleCnt="0"/>
      <dgm:spPr/>
    </dgm:pt>
    <dgm:pt modelId="{7BC09B8D-1C75-4604-9F35-AEC078447C45}" type="pres">
      <dgm:prSet presAssocID="{683CC5F6-E9B5-49F2-909E-A68D38896308}" presName="DropPin" presStyleLbl="alignNode1" presStyleIdx="2" presStyleCnt="6" custAng="13500000"/>
      <dgm:spPr>
        <a:prstGeom prst="rect">
          <a:avLst/>
        </a:prstGeom>
        <a:solidFill>
          <a:schemeClr val="accent3"/>
        </a:solidFill>
        <a:ln>
          <a:noFill/>
        </a:ln>
      </dgm:spPr>
    </dgm:pt>
    <dgm:pt modelId="{DFE91A1F-E910-48AB-A4C9-128002268483}" type="pres">
      <dgm:prSet presAssocID="{683CC5F6-E9B5-49F2-909E-A68D38896308}" presName="Ellipse" presStyleLbl="fgAcc1" presStyleIdx="3" presStyleCnt="7"/>
      <dgm:spPr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FC8603F2-85FC-4134-978C-4054E468209C}" type="pres">
      <dgm:prSet presAssocID="{683CC5F6-E9B5-49F2-909E-A68D38896308}" presName="L2TextContainer" presStyleLbl="revTx" presStyleIdx="4" presStyleCnt="12">
        <dgm:presLayoutVars>
          <dgm:bulletEnabled val="1"/>
        </dgm:presLayoutVars>
      </dgm:prSet>
      <dgm:spPr/>
    </dgm:pt>
    <dgm:pt modelId="{4EB3AA5C-1289-44C6-9F3E-859ABA28E18F}" type="pres">
      <dgm:prSet presAssocID="{683CC5F6-E9B5-49F2-909E-A68D3889630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0BB03C0E-97EC-4D66-9B09-35D689DAB28C}" type="pres">
      <dgm:prSet presAssocID="{683CC5F6-E9B5-49F2-909E-A68D38896308}" presName="ConnectLine" presStyleLbl="sibTrans1D1" presStyleIdx="2" presStyleCnt="6"/>
      <dgm:spPr>
        <a:xfrm>
          <a:off x="3044820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1A7A92CB-81F0-42D4-87BF-4008DEFA9CA8}" type="pres">
      <dgm:prSet presAssocID="{683CC5F6-E9B5-49F2-909E-A68D38896308}" presName="EmptyPlaceHolder" presStyleCnt="0"/>
      <dgm:spPr/>
    </dgm:pt>
    <dgm:pt modelId="{ABE3202B-256B-4398-8B41-CB40EDB06266}" type="pres">
      <dgm:prSet presAssocID="{4C61DDEE-8BBF-4CBF-B066-7E60B6DF0A11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3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3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6EDDD44C-F5E4-49AD-B1D9-346B8B8AEE8F}" type="pres">
      <dgm:prSet presAssocID="{CA6B1BA0-B2FC-48AD-8EDA-F4AAA4AF2782}" presName="Ellipse" presStyleLbl="fgAcc1" presStyleIdx="4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6" presStyleCnt="12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3" presStyleCnt="6"/>
      <dgm:spPr>
        <a:xfrm>
          <a:off x="4470359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4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4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48CA82DA-B677-461B-A08D-337683480059}" type="pres">
      <dgm:prSet presAssocID="{212ADAAB-D5CB-4BBC-8DAF-7340FD334994}" presName="Ellipse" presStyleLbl="fgAcc1" presStyleIdx="5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8" presStyleCnt="12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4" presStyleCnt="6"/>
      <dgm:spPr>
        <a:xfrm>
          <a:off x="5895897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61EA613E-57A8-485F-A4A9-29037092E83A}" type="pres">
      <dgm:prSet presAssocID="{AB2787E4-2A8B-428D-A4AE-2B14DCFFC4E7}" presName="spaceBetweenRectangles" presStyleCnt="0"/>
      <dgm:spPr/>
    </dgm:pt>
    <dgm:pt modelId="{0F3B3032-C16A-44EB-AE28-CB7C1D797D2B}" type="pres">
      <dgm:prSet presAssocID="{A2560FD2-F12F-4A06-A96F-B86674952111}" presName="composite" presStyleCnt="0"/>
      <dgm:spPr/>
    </dgm:pt>
    <dgm:pt modelId="{A64C6D16-2F77-439A-848A-F1081C5E5CBE}" type="pres">
      <dgm:prSet presAssocID="{A2560FD2-F12F-4A06-A96F-B86674952111}" presName="ConnectorPoint" presStyleLbl="lnNode1" presStyleIdx="5" presStyleCnt="6"/>
      <dgm:spPr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8EFC6EAF-71E5-48C3-9F69-6FB96640B14F}" type="pres">
      <dgm:prSet presAssocID="{A2560FD2-F12F-4A06-A96F-B86674952111}" presName="DropPinPlaceHolder" presStyleCnt="0"/>
      <dgm:spPr/>
    </dgm:pt>
    <dgm:pt modelId="{73F98938-B973-410F-B6E0-43437FA146E6}" type="pres">
      <dgm:prSet presAssocID="{A2560FD2-F12F-4A06-A96F-B86674952111}" presName="DropPin" presStyleLbl="alignNode1" presStyleIdx="5" presStyleCnt="6" custAng="2700000"/>
      <dgm:spPr>
        <a:prstGeom prst="rect">
          <a:avLst/>
        </a:prstGeom>
        <a:solidFill>
          <a:schemeClr val="accent3"/>
        </a:solidFill>
        <a:ln>
          <a:noFill/>
        </a:ln>
      </dgm:spPr>
    </dgm:pt>
    <dgm:pt modelId="{26BE64BD-02BC-4C6F-AC50-F9617E59754D}" type="pres">
      <dgm:prSet presAssocID="{A2560FD2-F12F-4A06-A96F-B86674952111}" presName="Ellipse" presStyleLbl="fgAcc1" presStyleIdx="6" presStyleCnt="7"/>
      <dgm:spPr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5C5070CD-E29E-4F50-9A43-342A2DE968FF}" type="pres">
      <dgm:prSet presAssocID="{A2560FD2-F12F-4A06-A96F-B86674952111}" presName="L2TextContainer" presStyleLbl="revTx" presStyleIdx="10" presStyleCnt="12">
        <dgm:presLayoutVars>
          <dgm:bulletEnabled val="1"/>
        </dgm:presLayoutVars>
      </dgm:prSet>
      <dgm:spPr/>
    </dgm:pt>
    <dgm:pt modelId="{6FED4196-A0D3-4E5C-83DA-99291A8FFFC3}" type="pres">
      <dgm:prSet presAssocID="{A2560FD2-F12F-4A06-A96F-B86674952111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54DE4918-169B-4E9C-B946-44A9D45AEC94}" type="pres">
      <dgm:prSet presAssocID="{A2560FD2-F12F-4A06-A96F-B86674952111}" presName="ConnectLine" presStyleLbl="sibTrans1D1" presStyleIdx="5" presStyleCnt="6"/>
      <dgm:spPr>
        <a:xfrm>
          <a:off x="8078042" y="2690813"/>
          <a:ext cx="0" cy="1592961"/>
        </a:xfrm>
        <a:prstGeom prst="line">
          <a:avLst/>
        </a:prstGeom>
        <a:noFill/>
        <a:ln w="3175" cap="sq" cmpd="sng" algn="ctr">
          <a:solidFill>
            <a:schemeClr val="bg1">
              <a:lumMod val="85000"/>
            </a:schemeClr>
          </a:solidFill>
          <a:prstDash val="solid"/>
          <a:round/>
        </a:ln>
        <a:effectLst/>
      </dgm:spPr>
    </dgm:pt>
    <dgm:pt modelId="{75F2030E-997B-4809-B3F1-AEF48EEEDB2B}" type="pres">
      <dgm:prSet presAssocID="{A2560FD2-F12F-4A06-A96F-B86674952111}" presName="EmptyPlaceHolder" presStyleCnt="0"/>
      <dgm:spPr/>
    </dgm:pt>
  </dgm:ptLst>
  <dgm:cxnLst>
    <dgm:cxn modelId="{987E6208-6FBF-4818-8D82-020440E776B4}" type="presOf" srcId="{9DCEA5FC-4640-45AF-B712-7A4FD94AEF0D}" destId="{85C50C56-6DC8-4C47-8DBC-4FD6B1554AA4}" srcOrd="0" destOrd="0" presId="urn:microsoft.com/office/officeart/2017/3/layout/DropPinTimeline"/>
    <dgm:cxn modelId="{995FAD0D-905C-4246-BEA6-E4CD468035A2}" type="presOf" srcId="{096A9AF0-0DAE-4EB3-B448-4501DA034F4A}" destId="{C1E34084-406C-48D5-88FE-7226282DBC49}" srcOrd="0" destOrd="0" presId="urn:microsoft.com/office/officeart/2017/3/layout/DropPinTimeline"/>
    <dgm:cxn modelId="{60631413-8B80-40CB-9203-B81CD7EC7CD0}" type="presOf" srcId="{1E529C6E-C939-479A-A075-9E9B02837B50}" destId="{5C5070CD-E29E-4F50-9A43-342A2DE968FF}" srcOrd="0" destOrd="0" presId="urn:microsoft.com/office/officeart/2017/3/layout/DropPinTimeline"/>
    <dgm:cxn modelId="{1C1A9A2A-3385-4187-A01C-97035BFB0369}" type="presOf" srcId="{A2560FD2-F12F-4A06-A96F-B86674952111}" destId="{6FED4196-A0D3-4E5C-83DA-99291A8FFFC3}" srcOrd="0" destOrd="0" presId="urn:microsoft.com/office/officeart/2017/3/layout/DropPinTimeline"/>
    <dgm:cxn modelId="{2CC2803D-31E2-494C-ADFC-FD81060C6D02}" type="presOf" srcId="{2AEE5C11-34AE-4EB7-8907-9BED418EA471}" destId="{D1646913-A3FA-4470-A3E9-C64B0A13A62A}" srcOrd="0" destOrd="0" presId="urn:microsoft.com/office/officeart/2017/3/layout/DropPinTimeline"/>
    <dgm:cxn modelId="{39A11E5C-7A57-4117-A6DF-36000C29509C}" srcId="{9DCEA5FC-4640-45AF-B712-7A4FD94AEF0D}" destId="{831701CF-77C7-46C0-A913-8CC39517BAB8}" srcOrd="0" destOrd="0" parTransId="{13FBC60D-3EA6-4496-BA97-C1AE8C7F8961}" sibTransId="{75156CDF-E17B-4DAD-AE37-EA44D7F37090}"/>
    <dgm:cxn modelId="{DD687B5C-28C8-4088-99B8-D375C5FDAE4A}" srcId="{212ADAAB-D5CB-4BBC-8DAF-7340FD334994}" destId="{2AEE5C11-34AE-4EB7-8907-9BED418EA471}" srcOrd="0" destOrd="0" parTransId="{2E14AD1F-C7EA-45AE-ADC0-0EE92A6516CB}" sibTransId="{F36FDDA0-6B91-47CB-8114-B6F076E55FC8}"/>
    <dgm:cxn modelId="{63AB0265-EE84-426B-AD79-2D63AA53D68A}" type="presOf" srcId="{683CC5F6-E9B5-49F2-909E-A68D38896308}" destId="{4EB3AA5C-1289-44C6-9F3E-859ABA28E18F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4" destOrd="0" parTransId="{45F6D312-A686-491E-95E3-EFB9640CC472}" sibTransId="{AB2787E4-2A8B-428D-A4AE-2B14DCFFC4E7}"/>
    <dgm:cxn modelId="{24A8F052-3377-4BA4-8C62-CCF5039C85D7}" srcId="{CA6B1BA0-B2FC-48AD-8EDA-F4AAA4AF2782}" destId="{3CB04A44-4013-4CA7-90FD-29AFC3C15E37}" srcOrd="0" destOrd="0" parTransId="{ECEE936A-E3CC-4209-BECC-1CD0C85A2B72}" sibTransId="{D7A8F7A0-47A3-4464-B3B7-E0806DF46627}"/>
    <dgm:cxn modelId="{30821C78-AFB0-420D-8288-048EDC6649CD}" type="presOf" srcId="{212ADAAB-D5CB-4BBC-8DAF-7340FD334994}" destId="{6EC2FC68-E1B8-4274-8090-C2C96A4CD82C}" srcOrd="0" destOrd="0" presId="urn:microsoft.com/office/officeart/2017/3/layout/DropPinTimeline"/>
    <dgm:cxn modelId="{B05C4C7C-FEB8-4825-98A0-C38D3021918A}" srcId="{096A9AF0-0DAE-4EB3-B448-4501DA034F4A}" destId="{92921081-529B-4D1C-83A4-C416BB4C5224}" srcOrd="0" destOrd="0" parTransId="{5AD2C2F8-A1D7-469B-93D8-B578BEFE51F8}" sibTransId="{ECC13403-1F53-4ED4-AE4F-334EEC7C8710}"/>
    <dgm:cxn modelId="{F9D8B584-9399-4A2B-8ADC-F71293A4822C}" srcId="{63085546-7C7C-4B3E-ABEB-2669F1A65FB2}" destId="{A2560FD2-F12F-4A06-A96F-B86674952111}" srcOrd="5" destOrd="0" parTransId="{96173659-138A-4A00-AE0B-9063EA9393A6}" sibTransId="{D3C3BC3F-2256-4FBC-AFA5-0D035E3EACD7}"/>
    <dgm:cxn modelId="{17EA6585-A3CA-49D9-A4E8-4EA5E8670A02}" type="presOf" srcId="{4EA069F3-397F-40D5-94A6-32C3E355C277}" destId="{FC8603F2-85FC-4134-978C-4054E468209C}" srcOrd="0" destOrd="0" presId="urn:microsoft.com/office/officeart/2017/3/layout/DropPinTimeline"/>
    <dgm:cxn modelId="{D0B1DC87-C933-4D24-BC28-BB96D1BE402A}" type="presOf" srcId="{CA6B1BA0-B2FC-48AD-8EDA-F4AAA4AF2782}" destId="{3DA36ABE-9810-4ED4-9A55-2905E7588D06}" srcOrd="0" destOrd="0" presId="urn:microsoft.com/office/officeart/2017/3/layout/DropPinTimeline"/>
    <dgm:cxn modelId="{07F9AA91-E82B-4509-B7B2-312257F1270F}" type="presOf" srcId="{92921081-529B-4D1C-83A4-C416BB4C5224}" destId="{B608C5A1-CE9E-4410-9F2F-F714CC6AB069}" srcOrd="0" destOrd="0" presId="urn:microsoft.com/office/officeart/2017/3/layout/DropPinTimeline"/>
    <dgm:cxn modelId="{4731C8A4-66FB-42EB-9357-E1DC5B2CFC3F}" type="presOf" srcId="{831701CF-77C7-46C0-A913-8CC39517BAB8}" destId="{A782CF5D-A585-4990-846A-5EDBD19A9BDB}" srcOrd="0" destOrd="0" presId="urn:microsoft.com/office/officeart/2017/3/layout/DropPinTimeline"/>
    <dgm:cxn modelId="{99746BB5-7122-43B8-8680-CF610F03585C}" srcId="{A2560FD2-F12F-4A06-A96F-B86674952111}" destId="{1E529C6E-C939-479A-A075-9E9B02837B50}" srcOrd="0" destOrd="0" parTransId="{46B3C017-F97A-4640-992A-33AEE06B2EFC}" sibTransId="{192E80CB-2667-481C-8244-6EC4AEED1BC2}"/>
    <dgm:cxn modelId="{87DFA5B7-83B7-4BCA-980A-FF288AD983E5}" type="presOf" srcId="{3CB04A44-4013-4CA7-90FD-29AFC3C15E37}" destId="{FE564261-183D-47F9-8E7E-BCFC5023A815}" srcOrd="0" destOrd="0" presId="urn:microsoft.com/office/officeart/2017/3/layout/DropPinTimeline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CB3F12BF-FFAB-4B6B-8AD9-1C5C1364E3A8}" type="presOf" srcId="{63085546-7C7C-4B3E-ABEB-2669F1A65FB2}" destId="{7A5D3400-AF5B-4297-8592-4C1EDB9D0973}" srcOrd="0" destOrd="0" presId="urn:microsoft.com/office/officeart/2017/3/layout/DropPinTimeline"/>
    <dgm:cxn modelId="{BC5A70C8-9D97-4922-BCDB-6316D191C527}" srcId="{683CC5F6-E9B5-49F2-909E-A68D38896308}" destId="{4EA069F3-397F-40D5-94A6-32C3E355C277}" srcOrd="0" destOrd="0" parTransId="{2F99115B-608E-4E08-A503-B74879A76D07}" sibTransId="{E94D5EF7-F47C-476C-A5FE-1C35261B578A}"/>
    <dgm:cxn modelId="{CD6B6EE8-3813-4EF1-BFEC-C005A3326D63}" srcId="{63085546-7C7C-4B3E-ABEB-2669F1A65FB2}" destId="{CA6B1BA0-B2FC-48AD-8EDA-F4AAA4AF2782}" srcOrd="3" destOrd="0" parTransId="{D7D3AA07-BCB9-4212-A556-E90870FB1413}" sibTransId="{39FB540D-D808-4040-9A37-0AC474C0212F}"/>
    <dgm:cxn modelId="{59786CF9-070F-4821-A4E9-D33DB930D8D2}" srcId="{63085546-7C7C-4B3E-ABEB-2669F1A65FB2}" destId="{683CC5F6-E9B5-49F2-909E-A68D38896308}" srcOrd="2" destOrd="0" parTransId="{15BFC747-B881-4328-BFBE-9BC128388CC6}" sibTransId="{4C61DDEE-8BBF-4CBF-B066-7E60B6DF0A11}"/>
    <dgm:cxn modelId="{7855D799-B7F1-42C4-B51A-6BAB4463E7AA}" type="presParOf" srcId="{7A5D3400-AF5B-4297-8592-4C1EDB9D0973}" destId="{BD204284-1F7C-4D58-BC79-8C2DEE7E9FAF}" srcOrd="0" destOrd="0" presId="urn:microsoft.com/office/officeart/2017/3/layout/DropPinTimeline"/>
    <dgm:cxn modelId="{5021CA74-DA6D-41C1-AB77-3DFDC0F87B9D}" type="presParOf" srcId="{7A5D3400-AF5B-4297-8592-4C1EDB9D0973}" destId="{46A6B157-7198-41C4-9D25-C4F8885F1B6F}" srcOrd="1" destOrd="0" presId="urn:microsoft.com/office/officeart/2017/3/layout/DropPinTimeline"/>
    <dgm:cxn modelId="{71EE67DA-1AFB-47E2-AE9F-162E771373B8}" type="presParOf" srcId="{46A6B157-7198-41C4-9D25-C4F8885F1B6F}" destId="{578E6A06-6F61-48BD-9F1A-48E731D6E26D}" srcOrd="0" destOrd="0" presId="urn:microsoft.com/office/officeart/2017/3/layout/DropPinTimeline"/>
    <dgm:cxn modelId="{DC74F29E-5521-4E9A-AE99-15A4777F9679}" type="presParOf" srcId="{578E6A06-6F61-48BD-9F1A-48E731D6E26D}" destId="{9F727168-E825-43C1-AF50-41E115F59C0C}" srcOrd="0" destOrd="0" presId="urn:microsoft.com/office/officeart/2017/3/layout/DropPinTimeline"/>
    <dgm:cxn modelId="{0F3C3050-EEFA-491F-B6D7-F4FC47260C29}" type="presParOf" srcId="{578E6A06-6F61-48BD-9F1A-48E731D6E26D}" destId="{0C380CA5-521A-4949-A022-450DA9C217F5}" srcOrd="1" destOrd="0" presId="urn:microsoft.com/office/officeart/2017/3/layout/DropPinTimeline"/>
    <dgm:cxn modelId="{7A3048AA-FDF2-4867-B85B-AC1915F18957}" type="presParOf" srcId="{0C380CA5-521A-4949-A022-450DA9C217F5}" destId="{19EF924A-339B-436A-9151-9C7B0B0377B9}" srcOrd="0" destOrd="0" presId="urn:microsoft.com/office/officeart/2017/3/layout/DropPinTimeline"/>
    <dgm:cxn modelId="{DA5A680B-108C-436B-9F6F-C2983AA7A769}" type="presParOf" srcId="{0C380CA5-521A-4949-A022-450DA9C217F5}" destId="{846B4BA4-33F0-43CE-A60E-B95E195AD5A9}" srcOrd="1" destOrd="0" presId="urn:microsoft.com/office/officeart/2017/3/layout/DropPinTimeline"/>
    <dgm:cxn modelId="{96B78FE3-9ABB-4A77-BABB-E52EC6124441}" type="presParOf" srcId="{578E6A06-6F61-48BD-9F1A-48E731D6E26D}" destId="{A782CF5D-A585-4990-846A-5EDBD19A9BDB}" srcOrd="2" destOrd="0" presId="urn:microsoft.com/office/officeart/2017/3/layout/DropPinTimeline"/>
    <dgm:cxn modelId="{BB2FC6F5-3544-45AC-930D-A6FC8C1198F5}" type="presParOf" srcId="{578E6A06-6F61-48BD-9F1A-48E731D6E26D}" destId="{85C50C56-6DC8-4C47-8DBC-4FD6B1554AA4}" srcOrd="3" destOrd="0" presId="urn:microsoft.com/office/officeart/2017/3/layout/DropPinTimeline"/>
    <dgm:cxn modelId="{1DF134D0-04A7-4AA1-A8CC-CBFA9135F98D}" type="presParOf" srcId="{578E6A06-6F61-48BD-9F1A-48E731D6E26D}" destId="{4F322B1B-F357-4BCD-BF34-8A0D705A1CE7}" srcOrd="4" destOrd="0" presId="urn:microsoft.com/office/officeart/2017/3/layout/DropPinTimeline"/>
    <dgm:cxn modelId="{538822C3-D342-4107-A9D5-F110AD9A616E}" type="presParOf" srcId="{578E6A06-6F61-48BD-9F1A-48E731D6E26D}" destId="{9FF32B1E-94FD-475E-9959-8E0546070C5B}" srcOrd="5" destOrd="0" presId="urn:microsoft.com/office/officeart/2017/3/layout/DropPinTimeline"/>
    <dgm:cxn modelId="{84BE10DC-749F-4BB3-BB1B-3CED24198736}" type="presParOf" srcId="{46A6B157-7198-41C4-9D25-C4F8885F1B6F}" destId="{C9E000F5-B650-46EB-A3B0-FBA6593CE548}" srcOrd="1" destOrd="0" presId="urn:microsoft.com/office/officeart/2017/3/layout/DropPinTimeline"/>
    <dgm:cxn modelId="{E7FF6C9D-05DB-49D9-BC17-49E3C7F3D181}" type="presParOf" srcId="{46A6B157-7198-41C4-9D25-C4F8885F1B6F}" destId="{64373A7D-C7A5-4C0C-9781-58743159539A}" srcOrd="2" destOrd="0" presId="urn:microsoft.com/office/officeart/2017/3/layout/DropPinTimeline"/>
    <dgm:cxn modelId="{FACF2D92-8500-4179-8F6A-C624B05FAEC1}" type="presParOf" srcId="{64373A7D-C7A5-4C0C-9781-58743159539A}" destId="{B57996C3-16BE-4CEB-B9E2-6FFC42938F41}" srcOrd="0" destOrd="0" presId="urn:microsoft.com/office/officeart/2017/3/layout/DropPinTimeline"/>
    <dgm:cxn modelId="{12FE0388-B819-4ABC-9721-3A9223FCADF4}" type="presParOf" srcId="{64373A7D-C7A5-4C0C-9781-58743159539A}" destId="{BC71368F-DA7E-405D-93AC-3A6767BF9FC6}" srcOrd="1" destOrd="0" presId="urn:microsoft.com/office/officeart/2017/3/layout/DropPinTimeline"/>
    <dgm:cxn modelId="{8D35E9BB-DA99-48E0-A867-949CAEAAA6D6}" type="presParOf" srcId="{BC71368F-DA7E-405D-93AC-3A6767BF9FC6}" destId="{5B4632EA-1574-417A-A3FA-D711159FBAD1}" srcOrd="0" destOrd="0" presId="urn:microsoft.com/office/officeart/2017/3/layout/DropPinTimeline"/>
    <dgm:cxn modelId="{D0388358-6C68-40DD-8CD3-BE893129D935}" type="presParOf" srcId="{BC71368F-DA7E-405D-93AC-3A6767BF9FC6}" destId="{032E0966-F86B-4BBD-BE80-8FAB861AF0E8}" srcOrd="1" destOrd="0" presId="urn:microsoft.com/office/officeart/2017/3/layout/DropPinTimeline"/>
    <dgm:cxn modelId="{E0FCD920-481D-4C5F-A576-55F0C1D5B3B7}" type="presParOf" srcId="{64373A7D-C7A5-4C0C-9781-58743159539A}" destId="{B608C5A1-CE9E-4410-9F2F-F714CC6AB069}" srcOrd="2" destOrd="0" presId="urn:microsoft.com/office/officeart/2017/3/layout/DropPinTimeline"/>
    <dgm:cxn modelId="{49B5B1AE-6FCE-42D4-9414-E335D81C76D0}" type="presParOf" srcId="{64373A7D-C7A5-4C0C-9781-58743159539A}" destId="{C1E34084-406C-48D5-88FE-7226282DBC49}" srcOrd="3" destOrd="0" presId="urn:microsoft.com/office/officeart/2017/3/layout/DropPinTimeline"/>
    <dgm:cxn modelId="{667712A9-633D-4DBA-A692-E37A521937E5}" type="presParOf" srcId="{64373A7D-C7A5-4C0C-9781-58743159539A}" destId="{33168228-1414-4AAF-B7E5-C08A80BBB2F1}" srcOrd="4" destOrd="0" presId="urn:microsoft.com/office/officeart/2017/3/layout/DropPinTimeline"/>
    <dgm:cxn modelId="{360C951A-2AD1-4A99-AAA9-B7B53FC1B0C7}" type="presParOf" srcId="{64373A7D-C7A5-4C0C-9781-58743159539A}" destId="{C791BCDD-76D3-4E0E-98B9-0C4903CF0E94}" srcOrd="5" destOrd="0" presId="urn:microsoft.com/office/officeart/2017/3/layout/DropPinTimeline"/>
    <dgm:cxn modelId="{35346C2A-6E88-41AD-BD47-ECD72929FCE5}" type="presParOf" srcId="{46A6B157-7198-41C4-9D25-C4F8885F1B6F}" destId="{3B1DA912-FDB7-4F73-8823-B30C56F7DE86}" srcOrd="3" destOrd="0" presId="urn:microsoft.com/office/officeart/2017/3/layout/DropPinTimeline"/>
    <dgm:cxn modelId="{E59057FA-847A-4126-8700-B9A4F3696325}" type="presParOf" srcId="{46A6B157-7198-41C4-9D25-C4F8885F1B6F}" destId="{DCEEC7C0-6CAC-4153-B66A-D920E3B7F504}" srcOrd="4" destOrd="0" presId="urn:microsoft.com/office/officeart/2017/3/layout/DropPinTimeline"/>
    <dgm:cxn modelId="{B82CCAF6-442B-46AB-9B68-6E7B4D62FD9B}" type="presParOf" srcId="{DCEEC7C0-6CAC-4153-B66A-D920E3B7F504}" destId="{56361E50-9FEC-48AD-A369-C1A8379B35EC}" srcOrd="0" destOrd="0" presId="urn:microsoft.com/office/officeart/2017/3/layout/DropPinTimeline"/>
    <dgm:cxn modelId="{FB91546B-98B7-42EC-A236-9D4B68AB7E57}" type="presParOf" srcId="{DCEEC7C0-6CAC-4153-B66A-D920E3B7F504}" destId="{70AC7E27-D774-4261-A80F-683BBD09A81D}" srcOrd="1" destOrd="0" presId="urn:microsoft.com/office/officeart/2017/3/layout/DropPinTimeline"/>
    <dgm:cxn modelId="{128291DE-3A47-4667-A1F6-84B5CC1950A2}" type="presParOf" srcId="{70AC7E27-D774-4261-A80F-683BBD09A81D}" destId="{7BC09B8D-1C75-4604-9F35-AEC078447C45}" srcOrd="0" destOrd="0" presId="urn:microsoft.com/office/officeart/2017/3/layout/DropPinTimeline"/>
    <dgm:cxn modelId="{F0A235D5-6DBF-4491-AD12-E87E187B0F86}" type="presParOf" srcId="{70AC7E27-D774-4261-A80F-683BBD09A81D}" destId="{DFE91A1F-E910-48AB-A4C9-128002268483}" srcOrd="1" destOrd="0" presId="urn:microsoft.com/office/officeart/2017/3/layout/DropPinTimeline"/>
    <dgm:cxn modelId="{629159BF-4A21-4870-8C08-E54A5441F29B}" type="presParOf" srcId="{DCEEC7C0-6CAC-4153-B66A-D920E3B7F504}" destId="{FC8603F2-85FC-4134-978C-4054E468209C}" srcOrd="2" destOrd="0" presId="urn:microsoft.com/office/officeart/2017/3/layout/DropPinTimeline"/>
    <dgm:cxn modelId="{3971FE38-66D8-41D3-BE10-92A1B7610DA7}" type="presParOf" srcId="{DCEEC7C0-6CAC-4153-B66A-D920E3B7F504}" destId="{4EB3AA5C-1289-44C6-9F3E-859ABA28E18F}" srcOrd="3" destOrd="0" presId="urn:microsoft.com/office/officeart/2017/3/layout/DropPinTimeline"/>
    <dgm:cxn modelId="{24B473FE-5054-4EAD-B373-555E7D091AD5}" type="presParOf" srcId="{DCEEC7C0-6CAC-4153-B66A-D920E3B7F504}" destId="{0BB03C0E-97EC-4D66-9B09-35D689DAB28C}" srcOrd="4" destOrd="0" presId="urn:microsoft.com/office/officeart/2017/3/layout/DropPinTimeline"/>
    <dgm:cxn modelId="{2B1D1BBE-6BAE-45B9-9995-CBBA5ED2EAC5}" type="presParOf" srcId="{DCEEC7C0-6CAC-4153-B66A-D920E3B7F504}" destId="{1A7A92CB-81F0-42D4-87BF-4008DEFA9CA8}" srcOrd="5" destOrd="0" presId="urn:microsoft.com/office/officeart/2017/3/layout/DropPinTimeline"/>
    <dgm:cxn modelId="{4B2CE620-6FD2-4B47-808E-767E9CD6E11B}" type="presParOf" srcId="{46A6B157-7198-41C4-9D25-C4F8885F1B6F}" destId="{ABE3202B-256B-4398-8B41-CB40EDB06266}" srcOrd="5" destOrd="0" presId="urn:microsoft.com/office/officeart/2017/3/layout/DropPinTimeline"/>
    <dgm:cxn modelId="{0A9A6102-F00A-4BE8-99F2-80FE0510D070}" type="presParOf" srcId="{46A6B157-7198-41C4-9D25-C4F8885F1B6F}" destId="{B744CD57-FD23-4E62-9589-4CAC57B034E9}" srcOrd="6" destOrd="0" presId="urn:microsoft.com/office/officeart/2017/3/layout/DropPinTimeline"/>
    <dgm:cxn modelId="{80501AE2-53E9-4D67-A594-F44DD214D7C2}" type="presParOf" srcId="{B744CD57-FD23-4E62-9589-4CAC57B034E9}" destId="{D891B168-1DA5-4124-931F-A51FCB8EFC11}" srcOrd="0" destOrd="0" presId="urn:microsoft.com/office/officeart/2017/3/layout/DropPinTimeline"/>
    <dgm:cxn modelId="{4D35DB16-6124-4B05-B478-8F4429226C6A}" type="presParOf" srcId="{B744CD57-FD23-4E62-9589-4CAC57B034E9}" destId="{42206762-CD73-4F82-B16A-D168E2503215}" srcOrd="1" destOrd="0" presId="urn:microsoft.com/office/officeart/2017/3/layout/DropPinTimeline"/>
    <dgm:cxn modelId="{AFAA8AC7-581B-4388-BFDB-A430EF0404FD}" type="presParOf" srcId="{42206762-CD73-4F82-B16A-D168E2503215}" destId="{C0DBECBF-E3AA-450B-95D4-8349AA21B4F8}" srcOrd="0" destOrd="0" presId="urn:microsoft.com/office/officeart/2017/3/layout/DropPinTimeline"/>
    <dgm:cxn modelId="{105641F0-544B-453F-B1D8-5713903E4682}" type="presParOf" srcId="{42206762-CD73-4F82-B16A-D168E2503215}" destId="{6EDDD44C-F5E4-49AD-B1D9-346B8B8AEE8F}" srcOrd="1" destOrd="0" presId="urn:microsoft.com/office/officeart/2017/3/layout/DropPinTimeline"/>
    <dgm:cxn modelId="{23AA1CD9-5481-4A25-AA47-1E309DD4E86A}" type="presParOf" srcId="{B744CD57-FD23-4E62-9589-4CAC57B034E9}" destId="{FE564261-183D-47F9-8E7E-BCFC5023A815}" srcOrd="2" destOrd="0" presId="urn:microsoft.com/office/officeart/2017/3/layout/DropPinTimeline"/>
    <dgm:cxn modelId="{6F6D3A0F-FECD-4629-BF0C-38737E381D62}" type="presParOf" srcId="{B744CD57-FD23-4E62-9589-4CAC57B034E9}" destId="{3DA36ABE-9810-4ED4-9A55-2905E7588D06}" srcOrd="3" destOrd="0" presId="urn:microsoft.com/office/officeart/2017/3/layout/DropPinTimeline"/>
    <dgm:cxn modelId="{18ABBD94-4B15-4F9E-B420-EF8067A53E59}" type="presParOf" srcId="{B744CD57-FD23-4E62-9589-4CAC57B034E9}" destId="{4B9F5909-A57C-4893-9C8A-D5960FE9BE37}" srcOrd="4" destOrd="0" presId="urn:microsoft.com/office/officeart/2017/3/layout/DropPinTimeline"/>
    <dgm:cxn modelId="{3A6EE7AF-C1D7-4FFA-BDB4-755BC98362FD}" type="presParOf" srcId="{B744CD57-FD23-4E62-9589-4CAC57B034E9}" destId="{DEDCEF89-DB8F-4197-B2D2-2D39426E0B96}" srcOrd="5" destOrd="0" presId="urn:microsoft.com/office/officeart/2017/3/layout/DropPinTimeline"/>
    <dgm:cxn modelId="{7B15E33A-34F5-40D3-9CD6-849B365E3CBA}" type="presParOf" srcId="{46A6B157-7198-41C4-9D25-C4F8885F1B6F}" destId="{4A96FD2F-C127-41DC-AA54-1EEBED6BA483}" srcOrd="7" destOrd="0" presId="urn:microsoft.com/office/officeart/2017/3/layout/DropPinTimeline"/>
    <dgm:cxn modelId="{8C7BB85F-FA93-45E7-9CE6-E6668DA2157F}" type="presParOf" srcId="{46A6B157-7198-41C4-9D25-C4F8885F1B6F}" destId="{A1AE2BC4-A99C-4DD3-A84D-EB3461D18287}" srcOrd="8" destOrd="0" presId="urn:microsoft.com/office/officeart/2017/3/layout/DropPinTimeline"/>
    <dgm:cxn modelId="{9BDE40F9-332B-43F6-B5F2-904336B3E2E2}" type="presParOf" srcId="{A1AE2BC4-A99C-4DD3-A84D-EB3461D18287}" destId="{278CF1E0-B1C4-4B10-A5EC-FD7EF0557E2D}" srcOrd="0" destOrd="0" presId="urn:microsoft.com/office/officeart/2017/3/layout/DropPinTimeline"/>
    <dgm:cxn modelId="{A45F876D-0399-4209-99E5-BAF9A0A9A0FA}" type="presParOf" srcId="{A1AE2BC4-A99C-4DD3-A84D-EB3461D18287}" destId="{27B65FB4-BE6A-41E6-BBE9-8DC9F7B73486}" srcOrd="1" destOrd="0" presId="urn:microsoft.com/office/officeart/2017/3/layout/DropPinTimeline"/>
    <dgm:cxn modelId="{294D0375-99E3-4A04-94E3-5D7DA36F61E4}" type="presParOf" srcId="{27B65FB4-BE6A-41E6-BBE9-8DC9F7B73486}" destId="{488CC4C6-DFBC-460C-A9ED-BEDA8CC682D4}" srcOrd="0" destOrd="0" presId="urn:microsoft.com/office/officeart/2017/3/layout/DropPinTimeline"/>
    <dgm:cxn modelId="{29335C10-EF6A-47DE-B0D3-9F04E5635A46}" type="presParOf" srcId="{27B65FB4-BE6A-41E6-BBE9-8DC9F7B73486}" destId="{48CA82DA-B677-461B-A08D-337683480059}" srcOrd="1" destOrd="0" presId="urn:microsoft.com/office/officeart/2017/3/layout/DropPinTimeline"/>
    <dgm:cxn modelId="{2F8CDC64-8858-4EB2-9148-A1F1844C0E3C}" type="presParOf" srcId="{A1AE2BC4-A99C-4DD3-A84D-EB3461D18287}" destId="{D1646913-A3FA-4470-A3E9-C64B0A13A62A}" srcOrd="2" destOrd="0" presId="urn:microsoft.com/office/officeart/2017/3/layout/DropPinTimeline"/>
    <dgm:cxn modelId="{D14EE3E2-BA3E-42AC-BEA2-572DF977A427}" type="presParOf" srcId="{A1AE2BC4-A99C-4DD3-A84D-EB3461D18287}" destId="{6EC2FC68-E1B8-4274-8090-C2C96A4CD82C}" srcOrd="3" destOrd="0" presId="urn:microsoft.com/office/officeart/2017/3/layout/DropPinTimeline"/>
    <dgm:cxn modelId="{923BB741-8273-439D-B9E2-1712691E3DE7}" type="presParOf" srcId="{A1AE2BC4-A99C-4DD3-A84D-EB3461D18287}" destId="{4F41BF23-550C-4E7F-977E-3D22E3AF7B51}" srcOrd="4" destOrd="0" presId="urn:microsoft.com/office/officeart/2017/3/layout/DropPinTimeline"/>
    <dgm:cxn modelId="{DD7D202E-CFA7-477E-AD34-2617E864E544}" type="presParOf" srcId="{A1AE2BC4-A99C-4DD3-A84D-EB3461D18287}" destId="{5018695D-CFD4-49F8-8967-BA8A0C0A0DE1}" srcOrd="5" destOrd="0" presId="urn:microsoft.com/office/officeart/2017/3/layout/DropPinTimeline"/>
    <dgm:cxn modelId="{D3E93E96-16D8-4A3E-BC6E-D4D386449E5E}" type="presParOf" srcId="{46A6B157-7198-41C4-9D25-C4F8885F1B6F}" destId="{61EA613E-57A8-485F-A4A9-29037092E83A}" srcOrd="9" destOrd="0" presId="urn:microsoft.com/office/officeart/2017/3/layout/DropPinTimeline"/>
    <dgm:cxn modelId="{CFE01775-C14B-4EDE-9E85-145F934516E5}" type="presParOf" srcId="{46A6B157-7198-41C4-9D25-C4F8885F1B6F}" destId="{0F3B3032-C16A-44EB-AE28-CB7C1D797D2B}" srcOrd="10" destOrd="0" presId="urn:microsoft.com/office/officeart/2017/3/layout/DropPinTimeline"/>
    <dgm:cxn modelId="{1C4D72CA-B300-4FEC-B5A9-D34FA56FE7E7}" type="presParOf" srcId="{0F3B3032-C16A-44EB-AE28-CB7C1D797D2B}" destId="{A64C6D16-2F77-439A-848A-F1081C5E5CBE}" srcOrd="0" destOrd="0" presId="urn:microsoft.com/office/officeart/2017/3/layout/DropPinTimeline"/>
    <dgm:cxn modelId="{7F9D72D2-5D75-4FF9-9F60-DE1AEFC42171}" type="presParOf" srcId="{0F3B3032-C16A-44EB-AE28-CB7C1D797D2B}" destId="{8EFC6EAF-71E5-48C3-9F69-6FB96640B14F}" srcOrd="1" destOrd="0" presId="urn:microsoft.com/office/officeart/2017/3/layout/DropPinTimeline"/>
    <dgm:cxn modelId="{D6418E4F-48ED-4E39-B9D9-FA010EF76866}" type="presParOf" srcId="{8EFC6EAF-71E5-48C3-9F69-6FB96640B14F}" destId="{73F98938-B973-410F-B6E0-43437FA146E6}" srcOrd="0" destOrd="0" presId="urn:microsoft.com/office/officeart/2017/3/layout/DropPinTimeline"/>
    <dgm:cxn modelId="{3E887726-7BD7-4074-8164-C71F4A6DAEE0}" type="presParOf" srcId="{8EFC6EAF-71E5-48C3-9F69-6FB96640B14F}" destId="{26BE64BD-02BC-4C6F-AC50-F9617E59754D}" srcOrd="1" destOrd="0" presId="urn:microsoft.com/office/officeart/2017/3/layout/DropPinTimeline"/>
    <dgm:cxn modelId="{6B3983BD-FDD8-4464-99B0-B737226ED090}" type="presParOf" srcId="{0F3B3032-C16A-44EB-AE28-CB7C1D797D2B}" destId="{5C5070CD-E29E-4F50-9A43-342A2DE968FF}" srcOrd="2" destOrd="0" presId="urn:microsoft.com/office/officeart/2017/3/layout/DropPinTimeline"/>
    <dgm:cxn modelId="{E040483A-E1D0-4CB5-AE78-35D83557FA15}" type="presParOf" srcId="{0F3B3032-C16A-44EB-AE28-CB7C1D797D2B}" destId="{6FED4196-A0D3-4E5C-83DA-99291A8FFFC3}" srcOrd="3" destOrd="0" presId="urn:microsoft.com/office/officeart/2017/3/layout/DropPinTimeline"/>
    <dgm:cxn modelId="{875E4306-BBD7-4464-A7BB-9A46E06C2634}" type="presParOf" srcId="{0F3B3032-C16A-44EB-AE28-CB7C1D797D2B}" destId="{54DE4918-169B-4E9C-B946-44A9D45AEC94}" srcOrd="4" destOrd="0" presId="urn:microsoft.com/office/officeart/2017/3/layout/DropPinTimeline"/>
    <dgm:cxn modelId="{14880338-8CF6-48F7-B22F-D70D12F904EB}" type="presParOf" srcId="{0F3B3032-C16A-44EB-AE28-CB7C1D797D2B}" destId="{75F2030E-997B-4809-B3F1-AEF48EEEDB2B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F214FB-8585-4C85-83D7-47164AAD632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C3ED4-9510-4000-A70F-AAD75B5EBD43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ONE: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4F31B688-999B-4752-86CF-5AFFBDD2FB2C}" type="parTrans" cxnId="{E7A50B49-7597-4D6A-A8AB-E00237D2C558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1778D6F-210D-40E1-9F4A-4CEEC2F76790}" type="sibTrans" cxnId="{E7A50B49-7597-4D6A-A8AB-E00237D2C558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016586D9-2DB5-4AA6-BA9F-9EDDC0510C2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TWO: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D8622124-F306-4E87-AD72-8341309CD39F}" type="parTrans" cxnId="{03FFB34C-F2DE-4D1A-A377-DDE0CA28771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9DA38EC-31CE-4170-A454-97D5E30BDBA8}" type="sibTrans" cxnId="{03FFB34C-F2DE-4D1A-A377-DDE0CA28771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F1A4D444-33C8-420D-922B-B4D83B96C7C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THREE: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AFA9A2E5-05CF-4291-BDAC-40FF2BA0C123}" type="par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68A763C5-D2C0-42B7-9415-66617A5D147E}" type="sib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1EB5745-8AAE-421D-874F-13491FF3F30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FOUR: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4809E3DC-C136-4EC2-849F-2394A70DF32F}" type="par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CEAC77A3-F019-4EB6-A67A-D01EA028A855}" type="sib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10DC8D50-E48F-4C14-846C-4F6CA479EED8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FIVE: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95E9A227-DA0C-4889-BB4B-908CC0896D78}" type="par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D2C6A091-2138-40DF-902A-DADF7C0A858A}" type="sib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AF246AA-09BA-483A-95B2-66DE99600D5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SIX: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C9CB9CCD-885C-4C1A-9190-7743B83ADCF6}" type="par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E3646C7-4509-45CA-8EEC-BA8F436CA923}" type="sib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2654547-E6AF-4C21-813C-FC394A15A681}" type="pres">
      <dgm:prSet presAssocID="{1BF214FB-8585-4C85-83D7-47164AAD632D}" presName="diagram" presStyleCnt="0">
        <dgm:presLayoutVars>
          <dgm:dir/>
          <dgm:resizeHandles val="exact"/>
        </dgm:presLayoutVars>
      </dgm:prSet>
      <dgm:spPr/>
    </dgm:pt>
    <dgm:pt modelId="{250A4AD9-9384-455C-AF51-202B08254D55}" type="pres">
      <dgm:prSet presAssocID="{888C3ED4-9510-4000-A70F-AAD75B5EBD43}" presName="node" presStyleLbl="node1" presStyleIdx="0" presStyleCnt="6">
        <dgm:presLayoutVars>
          <dgm:bulletEnabled val="1"/>
        </dgm:presLayoutVars>
      </dgm:prSet>
      <dgm:spPr/>
    </dgm:pt>
    <dgm:pt modelId="{4651146E-6BCD-4FBD-9BFD-AFBFF51DA873}" type="pres">
      <dgm:prSet presAssocID="{91778D6F-210D-40E1-9F4A-4CEEC2F76790}" presName="sibTrans" presStyleCnt="0"/>
      <dgm:spPr/>
    </dgm:pt>
    <dgm:pt modelId="{7A5B3E65-9777-4EF6-A5E1-C35B895D487A}" type="pres">
      <dgm:prSet presAssocID="{016586D9-2DB5-4AA6-BA9F-9EDDC0510C29}" presName="node" presStyleLbl="node1" presStyleIdx="1" presStyleCnt="6">
        <dgm:presLayoutVars>
          <dgm:bulletEnabled val="1"/>
        </dgm:presLayoutVars>
      </dgm:prSet>
      <dgm:spPr/>
    </dgm:pt>
    <dgm:pt modelId="{8C3FA750-50B3-4A61-AE6A-6E262BD92BF1}" type="pres">
      <dgm:prSet presAssocID="{59DA38EC-31CE-4170-A454-97D5E30BDBA8}" presName="sibTrans" presStyleCnt="0"/>
      <dgm:spPr/>
    </dgm:pt>
    <dgm:pt modelId="{98736366-53F9-49EF-9094-E77CAF66F377}" type="pres">
      <dgm:prSet presAssocID="{F1A4D444-33C8-420D-922B-B4D83B96C7C2}" presName="node" presStyleLbl="node1" presStyleIdx="2" presStyleCnt="6">
        <dgm:presLayoutVars>
          <dgm:bulletEnabled val="1"/>
        </dgm:presLayoutVars>
      </dgm:prSet>
      <dgm:spPr/>
    </dgm:pt>
    <dgm:pt modelId="{184FD239-07E4-4D73-B5DB-F0618A654FA9}" type="pres">
      <dgm:prSet presAssocID="{68A763C5-D2C0-42B7-9415-66617A5D147E}" presName="sibTrans" presStyleCnt="0"/>
      <dgm:spPr/>
    </dgm:pt>
    <dgm:pt modelId="{E111D404-B88B-44E6-839A-F40E9BF97271}" type="pres">
      <dgm:prSet presAssocID="{51EB5745-8AAE-421D-874F-13491FF3F307}" presName="node" presStyleLbl="node1" presStyleIdx="3" presStyleCnt="6">
        <dgm:presLayoutVars>
          <dgm:bulletEnabled val="1"/>
        </dgm:presLayoutVars>
      </dgm:prSet>
      <dgm:spPr/>
    </dgm:pt>
    <dgm:pt modelId="{D747113C-6AAD-4D6D-B469-D8C2782852AE}" type="pres">
      <dgm:prSet presAssocID="{CEAC77A3-F019-4EB6-A67A-D01EA028A855}" presName="sibTrans" presStyleCnt="0"/>
      <dgm:spPr/>
    </dgm:pt>
    <dgm:pt modelId="{8298FD8A-4BE2-4FB3-B18E-E031C2BD42AC}" type="pres">
      <dgm:prSet presAssocID="{10DC8D50-E48F-4C14-846C-4F6CA479EED8}" presName="node" presStyleLbl="node1" presStyleIdx="4" presStyleCnt="6">
        <dgm:presLayoutVars>
          <dgm:bulletEnabled val="1"/>
        </dgm:presLayoutVars>
      </dgm:prSet>
      <dgm:spPr/>
    </dgm:pt>
    <dgm:pt modelId="{40AAEEEF-B0A3-4A11-9E22-47246DBF72EC}" type="pres">
      <dgm:prSet presAssocID="{D2C6A091-2138-40DF-902A-DADF7C0A858A}" presName="sibTrans" presStyleCnt="0"/>
      <dgm:spPr/>
    </dgm:pt>
    <dgm:pt modelId="{F7AE4263-220C-4194-B4E9-8B096817D988}" type="pres">
      <dgm:prSet presAssocID="{9AF246AA-09BA-483A-95B2-66DE99600D52}" presName="node" presStyleLbl="node1" presStyleIdx="5" presStyleCnt="6">
        <dgm:presLayoutVars>
          <dgm:bulletEnabled val="1"/>
        </dgm:presLayoutVars>
      </dgm:prSet>
      <dgm:spPr/>
    </dgm:pt>
  </dgm:ptLst>
  <dgm:cxnLst>
    <dgm:cxn modelId="{7DAD2D03-DF1E-42BF-967E-087CA55A7517}" type="presOf" srcId="{51EB5745-8AAE-421D-874F-13491FF3F307}" destId="{E111D404-B88B-44E6-839A-F40E9BF97271}" srcOrd="0" destOrd="0" presId="urn:microsoft.com/office/officeart/2005/8/layout/default"/>
    <dgm:cxn modelId="{396AE40A-4D53-4D1B-9BE5-990817474275}" srcId="{1BF214FB-8585-4C85-83D7-47164AAD632D}" destId="{10DC8D50-E48F-4C14-846C-4F6CA479EED8}" srcOrd="4" destOrd="0" parTransId="{95E9A227-DA0C-4889-BB4B-908CC0896D78}" sibTransId="{D2C6A091-2138-40DF-902A-DADF7C0A858A}"/>
    <dgm:cxn modelId="{96720A22-49E5-42B3-A8B4-CD9BDEE08C00}" srcId="{1BF214FB-8585-4C85-83D7-47164AAD632D}" destId="{9AF246AA-09BA-483A-95B2-66DE99600D52}" srcOrd="5" destOrd="0" parTransId="{C9CB9CCD-885C-4C1A-9190-7743B83ADCF6}" sibTransId="{EE3646C7-4509-45CA-8EEC-BA8F436CA923}"/>
    <dgm:cxn modelId="{59AEF528-637A-42FE-89B9-BC2D21624135}" type="presOf" srcId="{F1A4D444-33C8-420D-922B-B4D83B96C7C2}" destId="{98736366-53F9-49EF-9094-E77CAF66F377}" srcOrd="0" destOrd="0" presId="urn:microsoft.com/office/officeart/2005/8/layout/default"/>
    <dgm:cxn modelId="{61F7C260-BB9F-4EAB-A166-C8B477418C19}" srcId="{1BF214FB-8585-4C85-83D7-47164AAD632D}" destId="{F1A4D444-33C8-420D-922B-B4D83B96C7C2}" srcOrd="2" destOrd="0" parTransId="{AFA9A2E5-05CF-4291-BDAC-40FF2BA0C123}" sibTransId="{68A763C5-D2C0-42B7-9415-66617A5D147E}"/>
    <dgm:cxn modelId="{E7A50B49-7597-4D6A-A8AB-E00237D2C558}" srcId="{1BF214FB-8585-4C85-83D7-47164AAD632D}" destId="{888C3ED4-9510-4000-A70F-AAD75B5EBD43}" srcOrd="0" destOrd="0" parTransId="{4F31B688-999B-4752-86CF-5AFFBDD2FB2C}" sibTransId="{91778D6F-210D-40E1-9F4A-4CEEC2F76790}"/>
    <dgm:cxn modelId="{03FFB34C-F2DE-4D1A-A377-DDE0CA287713}" srcId="{1BF214FB-8585-4C85-83D7-47164AAD632D}" destId="{016586D9-2DB5-4AA6-BA9F-9EDDC0510C29}" srcOrd="1" destOrd="0" parTransId="{D8622124-F306-4E87-AD72-8341309CD39F}" sibTransId="{59DA38EC-31CE-4170-A454-97D5E30BDBA8}"/>
    <dgm:cxn modelId="{2DB7B44F-8F33-4F07-8CDA-E8701BDA5F48}" type="presOf" srcId="{9AF246AA-09BA-483A-95B2-66DE99600D52}" destId="{F7AE4263-220C-4194-B4E9-8B096817D988}" srcOrd="0" destOrd="0" presId="urn:microsoft.com/office/officeart/2005/8/layout/default"/>
    <dgm:cxn modelId="{5417698C-B81D-43CE-B65E-853E416C5CBF}" type="presOf" srcId="{10DC8D50-E48F-4C14-846C-4F6CA479EED8}" destId="{8298FD8A-4BE2-4FB3-B18E-E031C2BD42AC}" srcOrd="0" destOrd="0" presId="urn:microsoft.com/office/officeart/2005/8/layout/default"/>
    <dgm:cxn modelId="{E6E74F99-5280-40DA-9E91-B5CA0A6346AB}" type="presOf" srcId="{016586D9-2DB5-4AA6-BA9F-9EDDC0510C29}" destId="{7A5B3E65-9777-4EF6-A5E1-C35B895D487A}" srcOrd="0" destOrd="0" presId="urn:microsoft.com/office/officeart/2005/8/layout/default"/>
    <dgm:cxn modelId="{E05021BE-B5A7-46E7-91FD-547B7247C89F}" type="presOf" srcId="{1BF214FB-8585-4C85-83D7-47164AAD632D}" destId="{92654547-E6AF-4C21-813C-FC394A15A681}" srcOrd="0" destOrd="0" presId="urn:microsoft.com/office/officeart/2005/8/layout/default"/>
    <dgm:cxn modelId="{C9A99AF7-ACD7-4108-8B57-DB7178590EB4}" type="presOf" srcId="{888C3ED4-9510-4000-A70F-AAD75B5EBD43}" destId="{250A4AD9-9384-455C-AF51-202B08254D55}" srcOrd="0" destOrd="0" presId="urn:microsoft.com/office/officeart/2005/8/layout/default"/>
    <dgm:cxn modelId="{ECCDC5FC-C4CD-4D27-8963-B2FB5DA8B711}" srcId="{1BF214FB-8585-4C85-83D7-47164AAD632D}" destId="{51EB5745-8AAE-421D-874F-13491FF3F307}" srcOrd="3" destOrd="0" parTransId="{4809E3DC-C136-4EC2-849F-2394A70DF32F}" sibTransId="{CEAC77A3-F019-4EB6-A67A-D01EA028A855}"/>
    <dgm:cxn modelId="{A6017E7B-72B2-4BF3-955B-1883BD7EE2B8}" type="presParOf" srcId="{92654547-E6AF-4C21-813C-FC394A15A681}" destId="{250A4AD9-9384-455C-AF51-202B08254D55}" srcOrd="0" destOrd="0" presId="urn:microsoft.com/office/officeart/2005/8/layout/default"/>
    <dgm:cxn modelId="{255B7F46-ABE6-470D-AA44-251223966F8D}" type="presParOf" srcId="{92654547-E6AF-4C21-813C-FC394A15A681}" destId="{4651146E-6BCD-4FBD-9BFD-AFBFF51DA873}" srcOrd="1" destOrd="0" presId="urn:microsoft.com/office/officeart/2005/8/layout/default"/>
    <dgm:cxn modelId="{CD53A123-40E6-4CC9-95B9-52C5E139CC3B}" type="presParOf" srcId="{92654547-E6AF-4C21-813C-FC394A15A681}" destId="{7A5B3E65-9777-4EF6-A5E1-C35B895D487A}" srcOrd="2" destOrd="0" presId="urn:microsoft.com/office/officeart/2005/8/layout/default"/>
    <dgm:cxn modelId="{A4BB538E-6F9B-49AD-BFF4-9659A15FAF78}" type="presParOf" srcId="{92654547-E6AF-4C21-813C-FC394A15A681}" destId="{8C3FA750-50B3-4A61-AE6A-6E262BD92BF1}" srcOrd="3" destOrd="0" presId="urn:microsoft.com/office/officeart/2005/8/layout/default"/>
    <dgm:cxn modelId="{24900E1C-4414-43CE-9DCA-A2B5BF9C54D9}" type="presParOf" srcId="{92654547-E6AF-4C21-813C-FC394A15A681}" destId="{98736366-53F9-49EF-9094-E77CAF66F377}" srcOrd="4" destOrd="0" presId="urn:microsoft.com/office/officeart/2005/8/layout/default"/>
    <dgm:cxn modelId="{B226722C-D110-484F-B8A6-C72629260C42}" type="presParOf" srcId="{92654547-E6AF-4C21-813C-FC394A15A681}" destId="{184FD239-07E4-4D73-B5DB-F0618A654FA9}" srcOrd="5" destOrd="0" presId="urn:microsoft.com/office/officeart/2005/8/layout/default"/>
    <dgm:cxn modelId="{A731B613-C92F-4045-B8CD-F8D6EE0E6F67}" type="presParOf" srcId="{92654547-E6AF-4C21-813C-FC394A15A681}" destId="{E111D404-B88B-44E6-839A-F40E9BF97271}" srcOrd="6" destOrd="0" presId="urn:microsoft.com/office/officeart/2005/8/layout/default"/>
    <dgm:cxn modelId="{5DB6BD3F-AF14-47AF-B075-AF96B9BED870}" type="presParOf" srcId="{92654547-E6AF-4C21-813C-FC394A15A681}" destId="{D747113C-6AAD-4D6D-B469-D8C2782852AE}" srcOrd="7" destOrd="0" presId="urn:microsoft.com/office/officeart/2005/8/layout/default"/>
    <dgm:cxn modelId="{0BE13472-CCE2-41AA-B714-B81EE5CD8099}" type="presParOf" srcId="{92654547-E6AF-4C21-813C-FC394A15A681}" destId="{8298FD8A-4BE2-4FB3-B18E-E031C2BD42AC}" srcOrd="8" destOrd="0" presId="urn:microsoft.com/office/officeart/2005/8/layout/default"/>
    <dgm:cxn modelId="{F31D8D60-8D45-4CF8-A588-AFEFAFB4923D}" type="presParOf" srcId="{92654547-E6AF-4C21-813C-FC394A15A681}" destId="{40AAEEEF-B0A3-4A11-9E22-47246DBF72EC}" srcOrd="9" destOrd="0" presId="urn:microsoft.com/office/officeart/2005/8/layout/default"/>
    <dgm:cxn modelId="{79DE278C-9500-44C0-A32A-DEFFC3BCFE5F}" type="presParOf" srcId="{92654547-E6AF-4C21-813C-FC394A15A681}" destId="{F7AE4263-220C-4194-B4E9-8B096817D98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r>
            <a:rPr lang="en-US" sz="2100" i="0" dirty="0">
              <a:solidFill>
                <a:schemeClr val="bg1"/>
              </a:solidFill>
            </a:rPr>
            <a:t>LinkedIn</a:t>
          </a:r>
          <a:br>
            <a:rPr lang="en-US" sz="21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Link to Your LinkedIn Profile</a:t>
          </a: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/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/>
        </a:p>
      </dgm:t>
    </dgm:pt>
    <dgm:pt modelId="{223932EA-8A4D-4270-95C3-913761557237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Twitter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@yourhandle</a:t>
          </a:r>
        </a:p>
      </dgm:t>
    </dgm:pt>
    <dgm:pt modelId="{E01D4CB3-97D0-4857-AF09-DED2BE24BAAC}" type="parTrans" cxnId="{E37D9CF8-DFE4-4379-9C72-27346573699A}">
      <dgm:prSet/>
      <dgm:spPr/>
      <dgm:t>
        <a:bodyPr/>
        <a:lstStyle/>
        <a:p>
          <a:endParaRPr lang="en-US"/>
        </a:p>
      </dgm:t>
    </dgm:pt>
    <dgm:pt modelId="{C201C5C8-D4F2-4559-AF23-68BB4B3E7FB1}" type="sibTrans" cxnId="{E37D9CF8-DFE4-4379-9C72-27346573699A}">
      <dgm:prSet/>
      <dgm:spPr/>
      <dgm:t>
        <a:bodyPr/>
        <a:lstStyle/>
        <a:p>
          <a:endParaRPr lang="en-US"/>
        </a:p>
      </dgm:t>
    </dgm:pt>
    <dgm:pt modelId="{BC68B812-A325-41D8-A08E-C2392666DF66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Email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youremail@email.com</a:t>
          </a:r>
        </a:p>
      </dgm:t>
    </dgm:pt>
    <dgm:pt modelId="{23A01A1D-B409-49E7-91BA-2321B9A237C2}" type="parTrans" cxnId="{AAD26E9B-C129-46B7-BFCC-98D5999B6B9A}">
      <dgm:prSet/>
      <dgm:spPr/>
      <dgm:t>
        <a:bodyPr/>
        <a:lstStyle/>
        <a:p>
          <a:endParaRPr lang="en-US"/>
        </a:p>
      </dgm:t>
    </dgm:pt>
    <dgm:pt modelId="{E950D3C2-0472-429B-98B0-86C856FA65A1}" type="sibTrans" cxnId="{AAD26E9B-C129-46B7-BFCC-98D5999B6B9A}">
      <dgm:prSet/>
      <dgm:spPr/>
      <dgm:t>
        <a:bodyPr/>
        <a:lstStyle/>
        <a:p>
          <a:endParaRPr lang="en-US"/>
        </a:p>
      </dgm:t>
    </dgm:pt>
    <dgm:pt modelId="{7D1766B6-66CF-40CE-9693-BD20AFFFA3C9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Phone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b="0" dirty="0">
              <a:solidFill>
                <a:schemeClr val="bg1"/>
              </a:solidFill>
            </a:rPr>
            <a:t>Your Phone Number</a:t>
          </a:r>
        </a:p>
      </dgm:t>
    </dgm:pt>
    <dgm:pt modelId="{76694DF4-F7BE-4AF1-9E12-BAEDD42D9ED3}" type="parTrans" cxnId="{EA0F618E-4C96-42F0-9E3C-66B0158BCCBE}">
      <dgm:prSet/>
      <dgm:spPr/>
      <dgm:t>
        <a:bodyPr/>
        <a:lstStyle/>
        <a:p>
          <a:endParaRPr lang="en-US"/>
        </a:p>
      </dgm:t>
    </dgm:pt>
    <dgm:pt modelId="{0C6A2CC7-5741-4D63-A8FF-E7E06F0D1222}" type="sibTrans" cxnId="{EA0F618E-4C96-42F0-9E3C-66B0158BCCBE}">
      <dgm:prSet/>
      <dgm:spPr/>
      <dgm:t>
        <a:bodyPr/>
        <a:lstStyle/>
        <a:p>
          <a:endParaRPr lang="en-US"/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4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4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B92A22D8-3945-4B03-98DB-8A590020AE99}" type="pres">
      <dgm:prSet presAssocID="{223932EA-8A4D-4270-95C3-913761557237}" presName="compNode" presStyleCnt="0"/>
      <dgm:spPr/>
    </dgm:pt>
    <dgm:pt modelId="{A7FEDAED-2CDA-4D2F-883D-8D7438E3B422}" type="pres">
      <dgm:prSet presAssocID="{223932EA-8A4D-4270-95C3-913761557237}" presName="bgRect" presStyleLbl="bgShp" presStyleIdx="1" presStyleCnt="4"/>
      <dgm:spPr>
        <a:prstGeom prst="rect">
          <a:avLst/>
        </a:prstGeom>
        <a:noFill/>
        <a:ln w="22225">
          <a:noFill/>
        </a:ln>
        <a:effectLst/>
      </dgm:spPr>
    </dgm:pt>
    <dgm:pt modelId="{7297DA32-36DE-4F9A-BB44-A3F001A7D7C3}" type="pres">
      <dgm:prSet presAssocID="{223932EA-8A4D-4270-95C3-9137615572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DC658D-83A0-48BE-9074-9EB3678901E1}" type="pres">
      <dgm:prSet presAssocID="{223932EA-8A4D-4270-95C3-913761557237}" presName="spaceRect" presStyleCnt="0"/>
      <dgm:spPr/>
    </dgm:pt>
    <dgm:pt modelId="{8F0FD205-8F23-4B47-859A-41BB69D2EDEE}" type="pres">
      <dgm:prSet presAssocID="{223932EA-8A4D-4270-95C3-913761557237}" presName="parTx" presStyleLbl="revTx" presStyleIdx="1" presStyleCnt="4">
        <dgm:presLayoutVars>
          <dgm:chMax val="0"/>
          <dgm:chPref val="0"/>
        </dgm:presLayoutVars>
      </dgm:prSet>
      <dgm:spPr/>
    </dgm:pt>
    <dgm:pt modelId="{AFA75C0E-13A0-4D0C-ACA8-B29E381BEF9A}" type="pres">
      <dgm:prSet presAssocID="{C201C5C8-D4F2-4559-AF23-68BB4B3E7FB1}" presName="sibTrans" presStyleCnt="0"/>
      <dgm:spPr/>
    </dgm:pt>
    <dgm:pt modelId="{763367BB-4527-4646-8015-D79C10A337E8}" type="pres">
      <dgm:prSet presAssocID="{BC68B812-A325-41D8-A08E-C2392666DF66}" presName="compNode" presStyleCnt="0"/>
      <dgm:spPr/>
    </dgm:pt>
    <dgm:pt modelId="{712D2B29-4977-4B70-ABE9-215A9E804015}" type="pres">
      <dgm:prSet presAssocID="{BC68B812-A325-41D8-A08E-C2392666DF66}" presName="bgRect" presStyleLbl="bgShp" presStyleIdx="2" presStyleCnt="4"/>
      <dgm:spPr>
        <a:prstGeom prst="rect">
          <a:avLst/>
        </a:prstGeom>
        <a:noFill/>
        <a:ln w="22225">
          <a:noFill/>
        </a:ln>
        <a:effectLst/>
      </dgm:spPr>
    </dgm:pt>
    <dgm:pt modelId="{6C7A9EF9-02EB-4D4D-A251-EC3A2F0EFD57}" type="pres">
      <dgm:prSet presAssocID="{BC68B812-A325-41D8-A08E-C2392666DF6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3497251-DF6D-4038-B1ED-CA29B33C0A2F}" type="pres">
      <dgm:prSet presAssocID="{BC68B812-A325-41D8-A08E-C2392666DF66}" presName="spaceRect" presStyleCnt="0"/>
      <dgm:spPr/>
    </dgm:pt>
    <dgm:pt modelId="{516FEABD-B159-4827-91AC-07F0FC9EFC37}" type="pres">
      <dgm:prSet presAssocID="{BC68B812-A325-41D8-A08E-C2392666DF66}" presName="parTx" presStyleLbl="revTx" presStyleIdx="2" presStyleCnt="4">
        <dgm:presLayoutVars>
          <dgm:chMax val="0"/>
          <dgm:chPref val="0"/>
        </dgm:presLayoutVars>
      </dgm:prSet>
      <dgm:spPr/>
    </dgm:pt>
    <dgm:pt modelId="{580E91A4-0DB6-46AF-871B-67918081435B}" type="pres">
      <dgm:prSet presAssocID="{E950D3C2-0472-429B-98B0-86C856FA65A1}" presName="sibTrans" presStyleCnt="0"/>
      <dgm:spPr/>
    </dgm:pt>
    <dgm:pt modelId="{DD57C002-1714-4E12-872A-FCE88CC043FE}" type="pres">
      <dgm:prSet presAssocID="{7D1766B6-66CF-40CE-9693-BD20AFFFA3C9}" presName="compNode" presStyleCnt="0"/>
      <dgm:spPr/>
    </dgm:pt>
    <dgm:pt modelId="{59534EC1-7FD9-454B-8378-AACE14683CA9}" type="pres">
      <dgm:prSet presAssocID="{7D1766B6-66CF-40CE-9693-BD20AFFFA3C9}" presName="bgRect" presStyleLbl="bgShp" presStyleIdx="3" presStyleCnt="4"/>
      <dgm:spPr>
        <a:prstGeom prst="rect">
          <a:avLst/>
        </a:prstGeom>
        <a:noFill/>
        <a:ln w="22225">
          <a:noFill/>
        </a:ln>
        <a:effectLst/>
      </dgm:spPr>
    </dgm:pt>
    <dgm:pt modelId="{E81A461C-9D61-4B88-8277-F9DC532D2140}" type="pres">
      <dgm:prSet presAssocID="{7D1766B6-66CF-40CE-9693-BD20AFFFA3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79C87944-7AB8-4146-A381-E36FC48D5AE7}" type="pres">
      <dgm:prSet presAssocID="{7D1766B6-66CF-40CE-9693-BD20AFFFA3C9}" presName="spaceRect" presStyleCnt="0"/>
      <dgm:spPr/>
    </dgm:pt>
    <dgm:pt modelId="{CC81887C-6C6F-4E1A-BA2B-49AE8504B865}" type="pres">
      <dgm:prSet presAssocID="{7D1766B6-66CF-40CE-9693-BD20AFFFA3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9F3718-923D-468C-9B77-780F8F356013}" type="presOf" srcId="{223932EA-8A4D-4270-95C3-913761557237}" destId="{8F0FD205-8F23-4B47-859A-41BB69D2EDEE}" srcOrd="0" destOrd="0" presId="urn:microsoft.com/office/officeart/2018/2/layout/IconVerticalSolidList"/>
    <dgm:cxn modelId="{90986C5B-BF7B-4231-8046-782BAE77E788}" type="presOf" srcId="{BC68B812-A325-41D8-A08E-C2392666DF66}" destId="{516FEABD-B159-4827-91AC-07F0FC9EFC37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643FF34F-8DBA-4A80-B845-400878209600}" type="presOf" srcId="{7D1766B6-66CF-40CE-9693-BD20AFFFA3C9}" destId="{CC81887C-6C6F-4E1A-BA2B-49AE8504B865}" srcOrd="0" destOrd="0" presId="urn:microsoft.com/office/officeart/2018/2/layout/IconVerticalSolidList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EA0F618E-4C96-42F0-9E3C-66B0158BCCBE}" srcId="{D7951F77-4E36-4893-91C6-3151A6D51694}" destId="{7D1766B6-66CF-40CE-9693-BD20AFFFA3C9}" srcOrd="3" destOrd="0" parTransId="{76694DF4-F7BE-4AF1-9E12-BAEDD42D9ED3}" sibTransId="{0C6A2CC7-5741-4D63-A8FF-E7E06F0D1222}"/>
    <dgm:cxn modelId="{AAD26E9B-C129-46B7-BFCC-98D5999B6B9A}" srcId="{D7951F77-4E36-4893-91C6-3151A6D51694}" destId="{BC68B812-A325-41D8-A08E-C2392666DF66}" srcOrd="2" destOrd="0" parTransId="{23A01A1D-B409-49E7-91BA-2321B9A237C2}" sibTransId="{E950D3C2-0472-429B-98B0-86C856FA65A1}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E37D9CF8-DFE4-4379-9C72-27346573699A}" srcId="{D7951F77-4E36-4893-91C6-3151A6D51694}" destId="{223932EA-8A4D-4270-95C3-913761557237}" srcOrd="1" destOrd="0" parTransId="{E01D4CB3-97D0-4857-AF09-DED2BE24BAAC}" sibTransId="{C201C5C8-D4F2-4559-AF23-68BB4B3E7FB1}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9D15FC18-0098-4A72-8D76-E82F2C2E180C}" type="presParOf" srcId="{F61FEBF0-CB2F-4364-8F44-722FB7578D18}" destId="{B92A22D8-3945-4B03-98DB-8A590020AE99}" srcOrd="2" destOrd="0" presId="urn:microsoft.com/office/officeart/2018/2/layout/IconVerticalSolidList"/>
    <dgm:cxn modelId="{7BC74BD9-A7ED-4402-9D3B-B1A5776A7EAD}" type="presParOf" srcId="{B92A22D8-3945-4B03-98DB-8A590020AE99}" destId="{A7FEDAED-2CDA-4D2F-883D-8D7438E3B422}" srcOrd="0" destOrd="0" presId="urn:microsoft.com/office/officeart/2018/2/layout/IconVerticalSolidList"/>
    <dgm:cxn modelId="{8C85A1A0-97AB-4188-8D32-DBD98A9FDB6A}" type="presParOf" srcId="{B92A22D8-3945-4B03-98DB-8A590020AE99}" destId="{7297DA32-36DE-4F9A-BB44-A3F001A7D7C3}" srcOrd="1" destOrd="0" presId="urn:microsoft.com/office/officeart/2018/2/layout/IconVerticalSolidList"/>
    <dgm:cxn modelId="{EB678E6A-2F37-4857-8F4D-6FB66B193092}" type="presParOf" srcId="{B92A22D8-3945-4B03-98DB-8A590020AE99}" destId="{E3DC658D-83A0-48BE-9074-9EB3678901E1}" srcOrd="2" destOrd="0" presId="urn:microsoft.com/office/officeart/2018/2/layout/IconVerticalSolidList"/>
    <dgm:cxn modelId="{08E40640-4D3B-4852-AF2D-2E0C224FF474}" type="presParOf" srcId="{B92A22D8-3945-4B03-98DB-8A590020AE99}" destId="{8F0FD205-8F23-4B47-859A-41BB69D2EDEE}" srcOrd="3" destOrd="0" presId="urn:microsoft.com/office/officeart/2018/2/layout/IconVerticalSolidList"/>
    <dgm:cxn modelId="{9C6E34DB-EF0D-43A5-A1E0-39D065733597}" type="presParOf" srcId="{F61FEBF0-CB2F-4364-8F44-722FB7578D18}" destId="{AFA75C0E-13A0-4D0C-ACA8-B29E381BEF9A}" srcOrd="3" destOrd="0" presId="urn:microsoft.com/office/officeart/2018/2/layout/IconVerticalSolidList"/>
    <dgm:cxn modelId="{AC8A67FF-09EA-4C04-AE25-5A9F33A57654}" type="presParOf" srcId="{F61FEBF0-CB2F-4364-8F44-722FB7578D18}" destId="{763367BB-4527-4646-8015-D79C10A337E8}" srcOrd="4" destOrd="0" presId="urn:microsoft.com/office/officeart/2018/2/layout/IconVerticalSolidList"/>
    <dgm:cxn modelId="{5BC094CB-F2E0-4918-9AC7-082F24D0AC9E}" type="presParOf" srcId="{763367BB-4527-4646-8015-D79C10A337E8}" destId="{712D2B29-4977-4B70-ABE9-215A9E804015}" srcOrd="0" destOrd="0" presId="urn:microsoft.com/office/officeart/2018/2/layout/IconVerticalSolidList"/>
    <dgm:cxn modelId="{8583FA80-D558-4B21-9EFE-C8F712D37D97}" type="presParOf" srcId="{763367BB-4527-4646-8015-D79C10A337E8}" destId="{6C7A9EF9-02EB-4D4D-A251-EC3A2F0EFD57}" srcOrd="1" destOrd="0" presId="urn:microsoft.com/office/officeart/2018/2/layout/IconVerticalSolidList"/>
    <dgm:cxn modelId="{FF2B3AFE-5D78-4AF4-BD5D-10DA64FD2E34}" type="presParOf" srcId="{763367BB-4527-4646-8015-D79C10A337E8}" destId="{13497251-DF6D-4038-B1ED-CA29B33C0A2F}" srcOrd="2" destOrd="0" presId="urn:microsoft.com/office/officeart/2018/2/layout/IconVerticalSolidList"/>
    <dgm:cxn modelId="{03E26A79-059D-4B0B-B311-C422C1F45874}" type="presParOf" srcId="{763367BB-4527-4646-8015-D79C10A337E8}" destId="{516FEABD-B159-4827-91AC-07F0FC9EFC37}" srcOrd="3" destOrd="0" presId="urn:microsoft.com/office/officeart/2018/2/layout/IconVerticalSolidList"/>
    <dgm:cxn modelId="{7DF7C674-8C32-4721-BFBF-41FDC484E9DE}" type="presParOf" srcId="{F61FEBF0-CB2F-4364-8F44-722FB7578D18}" destId="{580E91A4-0DB6-46AF-871B-67918081435B}" srcOrd="5" destOrd="0" presId="urn:microsoft.com/office/officeart/2018/2/layout/IconVerticalSolidList"/>
    <dgm:cxn modelId="{69E1E3B7-31C1-4B29-966A-E5A8BB0D531A}" type="presParOf" srcId="{F61FEBF0-CB2F-4364-8F44-722FB7578D18}" destId="{DD57C002-1714-4E12-872A-FCE88CC043FE}" srcOrd="6" destOrd="0" presId="urn:microsoft.com/office/officeart/2018/2/layout/IconVerticalSolidList"/>
    <dgm:cxn modelId="{EFAE7F8F-7259-4084-AAA5-1FF2B2F8421F}" type="presParOf" srcId="{DD57C002-1714-4E12-872A-FCE88CC043FE}" destId="{59534EC1-7FD9-454B-8378-AACE14683CA9}" srcOrd="0" destOrd="0" presId="urn:microsoft.com/office/officeart/2018/2/layout/IconVerticalSolidList"/>
    <dgm:cxn modelId="{800A25F1-C44E-4FE9-8A17-1481D23F9CD2}" type="presParOf" srcId="{DD57C002-1714-4E12-872A-FCE88CC043FE}" destId="{E81A461C-9D61-4B88-8277-F9DC532D2140}" srcOrd="1" destOrd="0" presId="urn:microsoft.com/office/officeart/2018/2/layout/IconVerticalSolidList"/>
    <dgm:cxn modelId="{A87D708E-7950-48D7-9212-063B037786BA}" type="presParOf" srcId="{DD57C002-1714-4E12-872A-FCE88CC043FE}" destId="{79C87944-7AB8-4146-A381-E36FC48D5AE7}" srcOrd="2" destOrd="0" presId="urn:microsoft.com/office/officeart/2018/2/layout/IconVerticalSolidList"/>
    <dgm:cxn modelId="{EC725DBF-F357-4C9A-A034-C4DE0610B5FD}" type="presParOf" srcId="{DD57C002-1714-4E12-872A-FCE88CC043FE}" destId="{CC81887C-6C6F-4E1A-BA2B-49AE8504B865}" srcOrd="3" destOrd="0" presId="urn:microsoft.com/office/officeart/2018/2/layout/IconVerticalSoli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3A498-0445-49A4-B03D-C267891E6F87}">
      <dsp:nvSpPr>
        <dsp:cNvPr id="0" name=""/>
        <dsp:cNvSpPr/>
      </dsp:nvSpPr>
      <dsp:spPr>
        <a:xfrm>
          <a:off x="3465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1. Introduction to Selenium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65" y="185803"/>
        <a:ext cx="1230718" cy="738431"/>
      </dsp:txXfrm>
    </dsp:sp>
    <dsp:sp modelId="{EE538CF6-8D29-4896-A68E-19B3F5F34555}">
      <dsp:nvSpPr>
        <dsp:cNvPr id="0" name=""/>
        <dsp:cNvSpPr/>
      </dsp:nvSpPr>
      <dsp:spPr>
        <a:xfrm>
          <a:off x="135725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2. Downloading and Installing Selenium (Maven)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7256" y="185803"/>
        <a:ext cx="1230718" cy="738431"/>
      </dsp:txXfrm>
    </dsp:sp>
    <dsp:sp modelId="{5B4E3E5D-A04A-4042-A7BA-C6B4BD588134}">
      <dsp:nvSpPr>
        <dsp:cNvPr id="0" name=""/>
        <dsp:cNvSpPr/>
      </dsp:nvSpPr>
      <dsp:spPr>
        <a:xfrm>
          <a:off x="271104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3. Single Language / Platform	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1046" y="185803"/>
        <a:ext cx="1230718" cy="738431"/>
      </dsp:txXfrm>
    </dsp:sp>
    <dsp:sp modelId="{F71633FD-AE75-4037-94F6-2802A8288F46}">
      <dsp:nvSpPr>
        <dsp:cNvPr id="0" name=""/>
        <dsp:cNvSpPr/>
      </dsp:nvSpPr>
      <dsp:spPr>
        <a:xfrm>
          <a:off x="406483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>
              <a:latin typeface="Arial" panose="020B0604020202020204" pitchFamily="34" charset="0"/>
              <a:cs typeface="Arial" panose="020B0604020202020204" pitchFamily="34" charset="0"/>
            </a:rPr>
            <a:t>4. Page Object Model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6" y="185803"/>
        <a:ext cx="1230718" cy="738431"/>
      </dsp:txXfrm>
    </dsp:sp>
    <dsp:sp modelId="{39E72C0C-0080-4688-828C-E047C38CEE38}">
      <dsp:nvSpPr>
        <dsp:cNvPr id="0" name=""/>
        <dsp:cNvSpPr/>
      </dsp:nvSpPr>
      <dsp:spPr>
        <a:xfrm>
          <a:off x="541862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>
              <a:latin typeface="Arial" panose="020B0604020202020204" pitchFamily="34" charset="0"/>
              <a:cs typeface="Arial" panose="020B0604020202020204" pitchFamily="34" charset="0"/>
            </a:rPr>
            <a:t>5. Page Factory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18626" y="185803"/>
        <a:ext cx="1230718" cy="738431"/>
      </dsp:txXfrm>
    </dsp:sp>
    <dsp:sp modelId="{DD7AA83D-2996-4B38-83D0-AABB9D42B005}">
      <dsp:nvSpPr>
        <dsp:cNvPr id="0" name=""/>
        <dsp:cNvSpPr/>
      </dsp:nvSpPr>
      <dsp:spPr>
        <a:xfrm>
          <a:off x="6772417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6. Auto Download using </a:t>
          </a:r>
          <a:r>
            <a:rPr lang="en-ZA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WebdriverManager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72417" y="185803"/>
        <a:ext cx="1230718" cy="738431"/>
      </dsp:txXfrm>
    </dsp:sp>
    <dsp:sp modelId="{E3C01043-6303-47BF-AFF1-D97DE3A2D288}">
      <dsp:nvSpPr>
        <dsp:cNvPr id="0" name=""/>
        <dsp:cNvSpPr/>
      </dsp:nvSpPr>
      <dsp:spPr>
        <a:xfrm>
          <a:off x="8126207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7. Desired Capabilities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6207" y="185803"/>
        <a:ext cx="1230718" cy="738431"/>
      </dsp:txXfrm>
    </dsp:sp>
    <dsp:sp modelId="{F5013B2B-7497-4AC5-9205-0399B41370C7}">
      <dsp:nvSpPr>
        <dsp:cNvPr id="0" name=""/>
        <dsp:cNvSpPr/>
      </dsp:nvSpPr>
      <dsp:spPr>
        <a:xfrm>
          <a:off x="9479997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8. Locators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79997" y="185803"/>
        <a:ext cx="1230718" cy="738431"/>
      </dsp:txXfrm>
    </dsp:sp>
    <dsp:sp modelId="{9AAC415C-C477-485A-BCFA-F832D43000C6}">
      <dsp:nvSpPr>
        <dsp:cNvPr id="0" name=""/>
        <dsp:cNvSpPr/>
      </dsp:nvSpPr>
      <dsp:spPr>
        <a:xfrm>
          <a:off x="3465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9. HTML Controls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65" y="1047306"/>
        <a:ext cx="1230718" cy="738431"/>
      </dsp:txXfrm>
    </dsp:sp>
    <dsp:sp modelId="{3A79A869-9D23-414E-952F-2205B55CB228}">
      <dsp:nvSpPr>
        <dsp:cNvPr id="0" name=""/>
        <dsp:cNvSpPr/>
      </dsp:nvSpPr>
      <dsp:spPr>
        <a:xfrm>
          <a:off x="135725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10. HTML Dropdowns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7256" y="1047306"/>
        <a:ext cx="1230718" cy="738431"/>
      </dsp:txXfrm>
    </dsp:sp>
    <dsp:sp modelId="{317492CB-39D3-48AF-93B8-64B3F1373FC0}">
      <dsp:nvSpPr>
        <dsp:cNvPr id="0" name=""/>
        <dsp:cNvSpPr/>
      </dsp:nvSpPr>
      <dsp:spPr>
        <a:xfrm>
          <a:off x="271104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11. XPaths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1046" y="1047306"/>
        <a:ext cx="1230718" cy="738431"/>
      </dsp:txXfrm>
    </dsp:sp>
    <dsp:sp modelId="{70EE1FA3-A428-4C86-911C-9338B756BE7F}">
      <dsp:nvSpPr>
        <dsp:cNvPr id="0" name=""/>
        <dsp:cNvSpPr/>
      </dsp:nvSpPr>
      <dsp:spPr>
        <a:xfrm>
          <a:off x="406483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12. CSS Selectors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6" y="1047306"/>
        <a:ext cx="1230718" cy="738431"/>
      </dsp:txXfrm>
    </dsp:sp>
    <dsp:sp modelId="{760DF7B3-E9CE-4E9A-A561-5D18EBA6BDFE}">
      <dsp:nvSpPr>
        <dsp:cNvPr id="0" name=""/>
        <dsp:cNvSpPr/>
      </dsp:nvSpPr>
      <dsp:spPr>
        <a:xfrm>
          <a:off x="541862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13. </a:t>
          </a:r>
          <a:r>
            <a:rPr lang="en-ZA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Xpath</a:t>
          </a: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 vs CSS Selector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18626" y="1047306"/>
        <a:ext cx="1230718" cy="738431"/>
      </dsp:txXfrm>
    </dsp:sp>
    <dsp:sp modelId="{C467EFCC-7F16-484F-899C-90102EF681D1}">
      <dsp:nvSpPr>
        <dsp:cNvPr id="0" name=""/>
        <dsp:cNvSpPr/>
      </dsp:nvSpPr>
      <dsp:spPr>
        <a:xfrm>
          <a:off x="6772417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14. Navigations Methods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72417" y="1047306"/>
        <a:ext cx="1230718" cy="738431"/>
      </dsp:txXfrm>
    </dsp:sp>
    <dsp:sp modelId="{A3265AA2-97BA-4B4A-9396-F0EBA21654B1}">
      <dsp:nvSpPr>
        <dsp:cNvPr id="0" name=""/>
        <dsp:cNvSpPr/>
      </dsp:nvSpPr>
      <dsp:spPr>
        <a:xfrm>
          <a:off x="8126207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15. </a:t>
          </a:r>
          <a:r>
            <a:rPr lang="en-ZA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PageTimeout</a:t>
          </a: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 |Wait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6207" y="1047306"/>
        <a:ext cx="1230718" cy="738431"/>
      </dsp:txXfrm>
    </dsp:sp>
    <dsp:sp modelId="{9EF34CA7-43CB-4B28-A890-F706D82F4159}">
      <dsp:nvSpPr>
        <dsp:cNvPr id="0" name=""/>
        <dsp:cNvSpPr/>
      </dsp:nvSpPr>
      <dsp:spPr>
        <a:xfrm>
          <a:off x="9479997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16. Alerts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79997" y="1047306"/>
        <a:ext cx="1230718" cy="738431"/>
      </dsp:txXfrm>
    </dsp:sp>
    <dsp:sp modelId="{683BBE1F-048C-4F86-98DB-58646B30EA80}">
      <dsp:nvSpPr>
        <dsp:cNvPr id="0" name=""/>
        <dsp:cNvSpPr/>
      </dsp:nvSpPr>
      <dsp:spPr>
        <a:xfrm>
          <a:off x="3465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17. Windows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65" y="1908808"/>
        <a:ext cx="1230718" cy="738431"/>
      </dsp:txXfrm>
    </dsp:sp>
    <dsp:sp modelId="{77E7BA17-6F19-4B30-8AF5-63605D2D2790}">
      <dsp:nvSpPr>
        <dsp:cNvPr id="0" name=""/>
        <dsp:cNvSpPr/>
      </dsp:nvSpPr>
      <dsp:spPr>
        <a:xfrm>
          <a:off x="135725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18. Frames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7256" y="1908808"/>
        <a:ext cx="1230718" cy="738431"/>
      </dsp:txXfrm>
    </dsp:sp>
    <dsp:sp modelId="{421FF7DC-9AB8-41EE-BAE7-8883F7A52C3A}">
      <dsp:nvSpPr>
        <dsp:cNvPr id="0" name=""/>
        <dsp:cNvSpPr/>
      </dsp:nvSpPr>
      <dsp:spPr>
        <a:xfrm>
          <a:off x="271104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19. Screenshots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1046" y="1908808"/>
        <a:ext cx="1230718" cy="738431"/>
      </dsp:txXfrm>
    </dsp:sp>
    <dsp:sp modelId="{5A0B3995-AA38-4CEF-8996-C7563B7C4590}">
      <dsp:nvSpPr>
        <dsp:cNvPr id="0" name=""/>
        <dsp:cNvSpPr/>
      </dsp:nvSpPr>
      <dsp:spPr>
        <a:xfrm>
          <a:off x="406483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kern="1200" dirty="0">
              <a:latin typeface="Arial" panose="020B0604020202020204" pitchFamily="34" charset="0"/>
              <a:cs typeface="Arial" panose="020B0604020202020204" pitchFamily="34" charset="0"/>
            </a:rPr>
            <a:t>20. Apache </a:t>
          </a: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POI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6" y="1908808"/>
        <a:ext cx="1230718" cy="738431"/>
      </dsp:txXfrm>
    </dsp:sp>
    <dsp:sp modelId="{E6F63760-F9C1-40D9-84EE-73B107BAC551}">
      <dsp:nvSpPr>
        <dsp:cNvPr id="0" name=""/>
        <dsp:cNvSpPr/>
      </dsp:nvSpPr>
      <dsp:spPr>
        <a:xfrm>
          <a:off x="541862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21. </a:t>
          </a:r>
          <a:r>
            <a:rPr lang="en-ZA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Javascript</a:t>
          </a: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Executors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18626" y="1908808"/>
        <a:ext cx="1230718" cy="738431"/>
      </dsp:txXfrm>
    </dsp:sp>
    <dsp:sp modelId="{D2254664-CF8D-4D15-9387-4A0857C83E87}">
      <dsp:nvSpPr>
        <dsp:cNvPr id="0" name=""/>
        <dsp:cNvSpPr/>
      </dsp:nvSpPr>
      <dsp:spPr>
        <a:xfrm>
          <a:off x="6772417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22. Broken Links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72417" y="1908808"/>
        <a:ext cx="1230718" cy="738431"/>
      </dsp:txXfrm>
    </dsp:sp>
    <dsp:sp modelId="{215CE9F7-258E-4D84-B85F-12DCBE7CECAC}">
      <dsp:nvSpPr>
        <dsp:cNvPr id="0" name=""/>
        <dsp:cNvSpPr/>
      </dsp:nvSpPr>
      <dsp:spPr>
        <a:xfrm>
          <a:off x="8126207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23. Robot Class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6207" y="1908808"/>
        <a:ext cx="1230718" cy="738431"/>
      </dsp:txXfrm>
    </dsp:sp>
    <dsp:sp modelId="{7F3F2382-0C69-43E9-86D7-760BF5CD52A5}">
      <dsp:nvSpPr>
        <dsp:cNvPr id="0" name=""/>
        <dsp:cNvSpPr/>
      </dsp:nvSpPr>
      <dsp:spPr>
        <a:xfrm>
          <a:off x="9479997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24. Test NG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79997" y="1908808"/>
        <a:ext cx="1230718" cy="738431"/>
      </dsp:txXfrm>
    </dsp:sp>
    <dsp:sp modelId="{9FCA58E8-CF10-4D5F-A2B3-F6B17323F2A7}">
      <dsp:nvSpPr>
        <dsp:cNvPr id="0" name=""/>
        <dsp:cNvSpPr/>
      </dsp:nvSpPr>
      <dsp:spPr>
        <a:xfrm>
          <a:off x="680361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25. Test Automation Framework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80361" y="2770311"/>
        <a:ext cx="1230718" cy="738431"/>
      </dsp:txXfrm>
    </dsp:sp>
    <dsp:sp modelId="{22764ED9-03BC-467C-B48C-F0227F5C7513}">
      <dsp:nvSpPr>
        <dsp:cNvPr id="0" name=""/>
        <dsp:cNvSpPr/>
      </dsp:nvSpPr>
      <dsp:spPr>
        <a:xfrm>
          <a:off x="2034151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26. Data Driven Testing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034151" y="2770311"/>
        <a:ext cx="1230718" cy="738431"/>
      </dsp:txXfrm>
    </dsp:sp>
    <dsp:sp modelId="{CDB199B9-B9F8-42E9-8B63-C93538787DE4}">
      <dsp:nvSpPr>
        <dsp:cNvPr id="0" name=""/>
        <dsp:cNvSpPr/>
      </dsp:nvSpPr>
      <dsp:spPr>
        <a:xfrm>
          <a:off x="3387941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27. Log4j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387941" y="2770311"/>
        <a:ext cx="1230718" cy="738431"/>
      </dsp:txXfrm>
    </dsp:sp>
    <dsp:sp modelId="{288B7DFC-CC3B-45A6-ABCB-F3D504C84B63}">
      <dsp:nvSpPr>
        <dsp:cNvPr id="0" name=""/>
        <dsp:cNvSpPr/>
      </dsp:nvSpPr>
      <dsp:spPr>
        <a:xfrm>
          <a:off x="4741731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28. Framework: Cucumber BDD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41731" y="2770311"/>
        <a:ext cx="1230718" cy="738431"/>
      </dsp:txXfrm>
    </dsp:sp>
    <dsp:sp modelId="{0E04C70D-B5C4-4BC2-9EFE-FD8FEA34766F}">
      <dsp:nvSpPr>
        <dsp:cNvPr id="0" name=""/>
        <dsp:cNvSpPr/>
      </dsp:nvSpPr>
      <dsp:spPr>
        <a:xfrm>
          <a:off x="6095522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29. Extent Report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095522" y="2770311"/>
        <a:ext cx="1230718" cy="738431"/>
      </dsp:txXfrm>
    </dsp:sp>
    <dsp:sp modelId="{C5742541-E2C8-4484-83D8-8E515626BA1E}">
      <dsp:nvSpPr>
        <dsp:cNvPr id="0" name=""/>
        <dsp:cNvSpPr/>
      </dsp:nvSpPr>
      <dsp:spPr>
        <a:xfrm>
          <a:off x="7449312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30. Jenkins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449312" y="2770311"/>
        <a:ext cx="1230718" cy="738431"/>
      </dsp:txXfrm>
    </dsp:sp>
    <dsp:sp modelId="{F63C704F-1BD1-46A1-B8EE-E7AB0B958E0F}">
      <dsp:nvSpPr>
        <dsp:cNvPr id="0" name=""/>
        <dsp:cNvSpPr/>
      </dsp:nvSpPr>
      <dsp:spPr>
        <a:xfrm>
          <a:off x="8803102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kern="1200" dirty="0">
              <a:latin typeface="Arial" panose="020B0604020202020204" pitchFamily="34" charset="0"/>
              <a:cs typeface="Arial" panose="020B0604020202020204" pitchFamily="34" charset="0"/>
            </a:rPr>
            <a:t>31. Git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803102" y="2770311"/>
        <a:ext cx="1230718" cy="738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11292-5724-4CF3-9B68-C9C37D007AE6}">
      <dsp:nvSpPr>
        <dsp:cNvPr id="0" name=""/>
        <dsp:cNvSpPr/>
      </dsp:nvSpPr>
      <dsp:spPr>
        <a:xfrm>
          <a:off x="0" y="880425"/>
          <a:ext cx="4944403" cy="1625400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491683" y="1246140"/>
          <a:ext cx="893970" cy="893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877337" y="88042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 dirty="0">
              <a:solidFill>
                <a:schemeClr val="tx1"/>
              </a:solidFill>
            </a:rPr>
            <a:t>What do you believe to be true about your subject?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877337" y="880425"/>
        <a:ext cx="3067065" cy="1625400"/>
      </dsp:txXfrm>
    </dsp:sp>
    <dsp:sp modelId="{5EDC32A8-8A30-43AA-B28C-4DE1051927E9}">
      <dsp:nvSpPr>
        <dsp:cNvPr id="0" name=""/>
        <dsp:cNvSpPr/>
      </dsp:nvSpPr>
      <dsp:spPr>
        <a:xfrm>
          <a:off x="0" y="2912175"/>
          <a:ext cx="4944403" cy="1625400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491683" y="3277890"/>
          <a:ext cx="893970" cy="893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877337" y="291217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 dirty="0">
              <a:solidFill>
                <a:schemeClr val="tx1"/>
              </a:solidFill>
            </a:rPr>
            <a:t>What are you going to try to convince your audience of?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877337" y="2912175"/>
        <a:ext cx="3067065" cy="1625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584AC-334C-4D98-9E88-D4EE344FF90D}">
      <dsp:nvSpPr>
        <dsp:cNvPr id="0" name=""/>
        <dsp:cNvSpPr/>
      </dsp:nvSpPr>
      <dsp:spPr>
        <a:xfrm>
          <a:off x="600792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04ED0-9912-4313-AFA2-7904C1513343}">
      <dsp:nvSpPr>
        <dsp:cNvPr id="0" name=""/>
        <dsp:cNvSpPr/>
      </dsp:nvSpPr>
      <dsp:spPr>
        <a:xfrm>
          <a:off x="909785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47764-D5E2-4B83-8EAA-EA54408B4F84}">
      <dsp:nvSpPr>
        <dsp:cNvPr id="0" name=""/>
        <dsp:cNvSpPr/>
      </dsp:nvSpPr>
      <dsp:spPr>
        <a:xfrm>
          <a:off x="137302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Cat</a:t>
          </a:r>
        </a:p>
      </dsp:txBody>
      <dsp:txXfrm>
        <a:off x="137302" y="2497889"/>
        <a:ext cx="2376871" cy="720000"/>
      </dsp:txXfrm>
    </dsp:sp>
    <dsp:sp modelId="{D24D21FC-62C1-4CB3-8209-8661C3C79008}">
      <dsp:nvSpPr>
        <dsp:cNvPr id="0" name=""/>
        <dsp:cNvSpPr/>
      </dsp:nvSpPr>
      <dsp:spPr>
        <a:xfrm>
          <a:off x="3393616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CDF7A-EBE7-495D-AEE1-FE9FEEA33C81}">
      <dsp:nvSpPr>
        <dsp:cNvPr id="0" name=""/>
        <dsp:cNvSpPr/>
      </dsp:nvSpPr>
      <dsp:spPr>
        <a:xfrm>
          <a:off x="3702610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6A24F-F4FA-4000-B231-980697CE6BC5}">
      <dsp:nvSpPr>
        <dsp:cNvPr id="0" name=""/>
        <dsp:cNvSpPr/>
      </dsp:nvSpPr>
      <dsp:spPr>
        <a:xfrm>
          <a:off x="2930126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Dog</a:t>
          </a:r>
        </a:p>
      </dsp:txBody>
      <dsp:txXfrm>
        <a:off x="2930126" y="2497889"/>
        <a:ext cx="2376871" cy="720000"/>
      </dsp:txXfrm>
    </dsp:sp>
    <dsp:sp modelId="{150E4B2C-C413-4BF2-BE44-61CABB4D422E}">
      <dsp:nvSpPr>
        <dsp:cNvPr id="0" name=""/>
        <dsp:cNvSpPr/>
      </dsp:nvSpPr>
      <dsp:spPr>
        <a:xfrm>
          <a:off x="6186441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E22CF-4E7D-49DB-8D62-BFBE95644B7C}">
      <dsp:nvSpPr>
        <dsp:cNvPr id="0" name=""/>
        <dsp:cNvSpPr/>
      </dsp:nvSpPr>
      <dsp:spPr>
        <a:xfrm>
          <a:off x="6495434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4CA18-7F92-4C8F-B31C-B8DC9BFFC00B}">
      <dsp:nvSpPr>
        <dsp:cNvPr id="0" name=""/>
        <dsp:cNvSpPr/>
      </dsp:nvSpPr>
      <dsp:spPr>
        <a:xfrm>
          <a:off x="5722951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Mouse</a:t>
          </a:r>
        </a:p>
      </dsp:txBody>
      <dsp:txXfrm>
        <a:off x="5722951" y="2497889"/>
        <a:ext cx="2376871" cy="720000"/>
      </dsp:txXfrm>
    </dsp:sp>
    <dsp:sp modelId="{FB9B0F2E-A209-4355-A025-0CC7EDD3BBA7}">
      <dsp:nvSpPr>
        <dsp:cNvPr id="0" name=""/>
        <dsp:cNvSpPr/>
      </dsp:nvSpPr>
      <dsp:spPr>
        <a:xfrm>
          <a:off x="8979265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ED3257-C9EC-49C5-B86D-6D93DABEBEEB}">
      <dsp:nvSpPr>
        <dsp:cNvPr id="0" name=""/>
        <dsp:cNvSpPr/>
      </dsp:nvSpPr>
      <dsp:spPr>
        <a:xfrm>
          <a:off x="9288259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D16BE-1508-46AB-8E58-77F8E5A2FFCC}">
      <dsp:nvSpPr>
        <dsp:cNvPr id="0" name=""/>
        <dsp:cNvSpPr/>
      </dsp:nvSpPr>
      <dsp:spPr>
        <a:xfrm>
          <a:off x="8515775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Gorilla</a:t>
          </a:r>
        </a:p>
      </dsp:txBody>
      <dsp:txXfrm>
        <a:off x="8515775" y="2497889"/>
        <a:ext cx="237687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C04AE-49DA-41A4-87AE-60BCCD3FB78B}">
      <dsp:nvSpPr>
        <dsp:cNvPr id="0" name=""/>
        <dsp:cNvSpPr/>
      </dsp:nvSpPr>
      <dsp:spPr>
        <a:xfrm>
          <a:off x="0" y="0"/>
          <a:ext cx="5960514" cy="1274445"/>
        </a:xfrm>
        <a:prstGeom prst="rect">
          <a:avLst/>
        </a:prstGeom>
        <a:noFill/>
        <a:ln w="31750" cap="sq" cmpd="dbl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What are the most important things that differentiates your subject or big idea…</a:t>
          </a:r>
        </a:p>
      </dsp:txBody>
      <dsp:txXfrm>
        <a:off x="37327" y="37327"/>
        <a:ext cx="4643276" cy="1199791"/>
      </dsp:txXfrm>
    </dsp:sp>
    <dsp:sp modelId="{EED074AE-B836-492D-BB54-47FA9AC9FAAE}">
      <dsp:nvSpPr>
        <dsp:cNvPr id="0" name=""/>
        <dsp:cNvSpPr/>
      </dsp:nvSpPr>
      <dsp:spPr>
        <a:xfrm>
          <a:off x="1051855" y="1557655"/>
          <a:ext cx="5960514" cy="1274445"/>
        </a:xfrm>
        <a:prstGeom prst="rect">
          <a:avLst/>
        </a:prstGeom>
        <a:noFill/>
        <a:ln w="31750" cap="sq" cmpd="dbl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…from another contrasting or competing subject or idea.</a:t>
          </a:r>
        </a:p>
      </dsp:txBody>
      <dsp:txXfrm>
        <a:off x="1089182" y="1594982"/>
        <a:ext cx="4005615" cy="1199791"/>
      </dsp:txXfrm>
    </dsp:sp>
    <dsp:sp modelId="{7ED922AF-24FA-4E63-9C58-F25013DF390E}">
      <dsp:nvSpPr>
        <dsp:cNvPr id="0" name=""/>
        <dsp:cNvSpPr/>
      </dsp:nvSpPr>
      <dsp:spPr>
        <a:xfrm rot="5400000">
          <a:off x="3802908" y="1277717"/>
          <a:ext cx="383312" cy="383312"/>
        </a:xfrm>
        <a:prstGeom prst="homePlat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 dirty="0"/>
        </a:p>
      </dsp:txBody>
      <dsp:txXfrm>
        <a:off x="3850822" y="1229803"/>
        <a:ext cx="287484" cy="3833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602581"/>
          <a:ext cx="9998074" cy="428624"/>
        </a:xfrm>
        <a:prstGeom prst="homePlate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60131" y="418722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89817" y="448409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382700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382700" y="741292"/>
        <a:ext cx="2374471" cy="1075600"/>
      </dsp:txXfrm>
    </dsp:sp>
    <dsp:sp modelId="{85C50C56-6DC8-4C47-8DBC-4FD6B1554AA4}">
      <dsp:nvSpPr>
        <dsp:cNvPr id="0" name=""/>
        <dsp:cNvSpPr/>
      </dsp:nvSpPr>
      <dsp:spPr>
        <a:xfrm>
          <a:off x="382700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Q1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2OYY</a:t>
          </a:r>
        </a:p>
      </dsp:txBody>
      <dsp:txXfrm>
        <a:off x="382700" y="363378"/>
        <a:ext cx="2374471" cy="377913"/>
      </dsp:txXfrm>
    </dsp:sp>
    <dsp:sp modelId="{4F322B1B-F357-4BCD-BF34-8A0D705A1CE7}">
      <dsp:nvSpPr>
        <dsp:cNvPr id="0" name=""/>
        <dsp:cNvSpPr/>
      </dsp:nvSpPr>
      <dsp:spPr>
        <a:xfrm>
          <a:off x="193743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59091" y="1782881"/>
          <a:ext cx="68024" cy="68024"/>
        </a:xfrm>
        <a:prstGeom prst="rect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485669" y="2947838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515356" y="2977525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1808239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1808239" y="1816893"/>
        <a:ext cx="2374471" cy="1075600"/>
      </dsp:txXfrm>
    </dsp:sp>
    <dsp:sp modelId="{C1E34084-406C-48D5-88FE-7226282DBC49}">
      <dsp:nvSpPr>
        <dsp:cNvPr id="0" name=""/>
        <dsp:cNvSpPr/>
      </dsp:nvSpPr>
      <dsp:spPr>
        <a:xfrm>
          <a:off x="1808239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Q2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1808239" y="2892494"/>
        <a:ext cx="2374471" cy="377913"/>
      </dsp:txXfrm>
    </dsp:sp>
    <dsp:sp modelId="{33168228-1414-4AAF-B7E5-C08A80BBB2F1}">
      <dsp:nvSpPr>
        <dsp:cNvPr id="0" name=""/>
        <dsp:cNvSpPr/>
      </dsp:nvSpPr>
      <dsp:spPr>
        <a:xfrm>
          <a:off x="1619282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1584629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09B8D-1C75-4604-9F35-AEC078447C45}">
      <dsp:nvSpPr>
        <dsp:cNvPr id="0" name=""/>
        <dsp:cNvSpPr/>
      </dsp:nvSpPr>
      <dsp:spPr>
        <a:xfrm>
          <a:off x="2911208" y="418722"/>
          <a:ext cx="267225" cy="2672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91A1F-E910-48AB-A4C9-128002268483}">
      <dsp:nvSpPr>
        <dsp:cNvPr id="0" name=""/>
        <dsp:cNvSpPr/>
      </dsp:nvSpPr>
      <dsp:spPr>
        <a:xfrm rot="13500000">
          <a:off x="2940894" y="448409"/>
          <a:ext cx="207852" cy="207852"/>
        </a:xfrm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603F2-85FC-4134-978C-4054E468209C}">
      <dsp:nvSpPr>
        <dsp:cNvPr id="0" name=""/>
        <dsp:cNvSpPr/>
      </dsp:nvSpPr>
      <dsp:spPr>
        <a:xfrm>
          <a:off x="3233777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3233777" y="741292"/>
        <a:ext cx="2374471" cy="1075600"/>
      </dsp:txXfrm>
    </dsp:sp>
    <dsp:sp modelId="{4EB3AA5C-1289-44C6-9F3E-859ABA28E18F}">
      <dsp:nvSpPr>
        <dsp:cNvPr id="0" name=""/>
        <dsp:cNvSpPr/>
      </dsp:nvSpPr>
      <dsp:spPr>
        <a:xfrm>
          <a:off x="3233777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i="0" kern="120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sp:txBody>
      <dsp:txXfrm>
        <a:off x="3233777" y="363378"/>
        <a:ext cx="2374471" cy="377913"/>
      </dsp:txXfrm>
    </dsp:sp>
    <dsp:sp modelId="{0BB03C0E-97EC-4D66-9B09-35D689DAB28C}">
      <dsp:nvSpPr>
        <dsp:cNvPr id="0" name=""/>
        <dsp:cNvSpPr/>
      </dsp:nvSpPr>
      <dsp:spPr>
        <a:xfrm>
          <a:off x="3044820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61E50-9FEC-48AD-A369-C1A8379B35EC}">
      <dsp:nvSpPr>
        <dsp:cNvPr id="0" name=""/>
        <dsp:cNvSpPr/>
      </dsp:nvSpPr>
      <dsp:spPr>
        <a:xfrm>
          <a:off x="3010167" y="1782881"/>
          <a:ext cx="68024" cy="68024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4336746" y="2947838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4366432" y="2977525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4659316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4659316" y="1816893"/>
        <a:ext cx="2374471" cy="1075600"/>
      </dsp:txXfrm>
    </dsp:sp>
    <dsp:sp modelId="{3DA36ABE-9810-4ED4-9A55-2905E7588D06}">
      <dsp:nvSpPr>
        <dsp:cNvPr id="0" name=""/>
        <dsp:cNvSpPr/>
      </dsp:nvSpPr>
      <dsp:spPr>
        <a:xfrm>
          <a:off x="4659316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Q3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4659316" y="2892494"/>
        <a:ext cx="2374471" cy="377913"/>
      </dsp:txXfrm>
    </dsp:sp>
    <dsp:sp modelId="{4B9F5909-A57C-4893-9C8A-D5960FE9BE37}">
      <dsp:nvSpPr>
        <dsp:cNvPr id="0" name=""/>
        <dsp:cNvSpPr/>
      </dsp:nvSpPr>
      <dsp:spPr>
        <a:xfrm>
          <a:off x="4470359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4435706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5762284" y="418722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5791971" y="448409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6084854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6084854" y="741292"/>
        <a:ext cx="2374471" cy="1075600"/>
      </dsp:txXfrm>
    </dsp:sp>
    <dsp:sp modelId="{6EC2FC68-E1B8-4274-8090-C2C96A4CD82C}">
      <dsp:nvSpPr>
        <dsp:cNvPr id="0" name=""/>
        <dsp:cNvSpPr/>
      </dsp:nvSpPr>
      <dsp:spPr>
        <a:xfrm>
          <a:off x="6084854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Q4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6084854" y="363378"/>
        <a:ext cx="2374471" cy="377913"/>
      </dsp:txXfrm>
    </dsp:sp>
    <dsp:sp modelId="{4F41BF23-550C-4E7F-977E-3D22E3AF7B51}">
      <dsp:nvSpPr>
        <dsp:cNvPr id="0" name=""/>
        <dsp:cNvSpPr/>
      </dsp:nvSpPr>
      <dsp:spPr>
        <a:xfrm>
          <a:off x="5895897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5861244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98938-B973-410F-B6E0-43437FA146E6}">
      <dsp:nvSpPr>
        <dsp:cNvPr id="0" name=""/>
        <dsp:cNvSpPr/>
      </dsp:nvSpPr>
      <dsp:spPr>
        <a:xfrm>
          <a:off x="7187823" y="2947838"/>
          <a:ext cx="267225" cy="2672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E64BD-02BC-4C6F-AC50-F9617E59754D}">
      <dsp:nvSpPr>
        <dsp:cNvPr id="0" name=""/>
        <dsp:cNvSpPr/>
      </dsp:nvSpPr>
      <dsp:spPr>
        <a:xfrm rot="2700000">
          <a:off x="7217509" y="2977525"/>
          <a:ext cx="207852" cy="207852"/>
        </a:xfrm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070CD-E29E-4F50-9A43-342A2DE968FF}">
      <dsp:nvSpPr>
        <dsp:cNvPr id="0" name=""/>
        <dsp:cNvSpPr/>
      </dsp:nvSpPr>
      <dsp:spPr>
        <a:xfrm>
          <a:off x="7510392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7510392" y="1816893"/>
        <a:ext cx="2374471" cy="1075600"/>
      </dsp:txXfrm>
    </dsp:sp>
    <dsp:sp modelId="{6FED4196-A0D3-4E5C-83DA-99291A8FFFC3}">
      <dsp:nvSpPr>
        <dsp:cNvPr id="0" name=""/>
        <dsp:cNvSpPr/>
      </dsp:nvSpPr>
      <dsp:spPr>
        <a:xfrm>
          <a:off x="7510392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i="0" kern="120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sp:txBody>
      <dsp:txXfrm>
        <a:off x="7510392" y="2892494"/>
        <a:ext cx="2374471" cy="377913"/>
      </dsp:txXfrm>
    </dsp:sp>
    <dsp:sp modelId="{54DE4918-169B-4E9C-B946-44A9D45AEC94}">
      <dsp:nvSpPr>
        <dsp:cNvPr id="0" name=""/>
        <dsp:cNvSpPr/>
      </dsp:nvSpPr>
      <dsp:spPr>
        <a:xfrm>
          <a:off x="7321435" y="1816893"/>
          <a:ext cx="0" cy="1075600"/>
        </a:xfrm>
        <a:prstGeom prst="line">
          <a:avLst/>
        </a:prstGeom>
        <a:noFill/>
        <a:ln w="3175" cap="sq" cmpd="sng" algn="ctr">
          <a:solidFill>
            <a:schemeClr val="bg1">
              <a:lumMod val="85000"/>
            </a:scheme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6D16-2F77-439A-848A-F1081C5E5CBE}">
      <dsp:nvSpPr>
        <dsp:cNvPr id="0" name=""/>
        <dsp:cNvSpPr/>
      </dsp:nvSpPr>
      <dsp:spPr>
        <a:xfrm>
          <a:off x="7286783" y="1782881"/>
          <a:ext cx="68024" cy="68024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A4AD9-9384-455C-AF51-202B08254D55}">
      <dsp:nvSpPr>
        <dsp:cNvPr id="0" name=""/>
        <dsp:cNvSpPr/>
      </dsp:nvSpPr>
      <dsp:spPr>
        <a:xfrm>
          <a:off x="596" y="3110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ONE: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31107"/>
        <a:ext cx="2324742" cy="1394845"/>
      </dsp:txXfrm>
    </dsp:sp>
    <dsp:sp modelId="{7A5B3E65-9777-4EF6-A5E1-C35B895D487A}">
      <dsp:nvSpPr>
        <dsp:cNvPr id="0" name=""/>
        <dsp:cNvSpPr/>
      </dsp:nvSpPr>
      <dsp:spPr>
        <a:xfrm>
          <a:off x="2557812" y="3110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TWO: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31107"/>
        <a:ext cx="2324742" cy="1394845"/>
      </dsp:txXfrm>
    </dsp:sp>
    <dsp:sp modelId="{98736366-53F9-49EF-9094-E77CAF66F377}">
      <dsp:nvSpPr>
        <dsp:cNvPr id="0" name=""/>
        <dsp:cNvSpPr/>
      </dsp:nvSpPr>
      <dsp:spPr>
        <a:xfrm>
          <a:off x="596" y="165842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THREE: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1658427"/>
        <a:ext cx="2324742" cy="1394845"/>
      </dsp:txXfrm>
    </dsp:sp>
    <dsp:sp modelId="{E111D404-B88B-44E6-839A-F40E9BF97271}">
      <dsp:nvSpPr>
        <dsp:cNvPr id="0" name=""/>
        <dsp:cNvSpPr/>
      </dsp:nvSpPr>
      <dsp:spPr>
        <a:xfrm>
          <a:off x="2557812" y="165842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FOUR: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1658427"/>
        <a:ext cx="2324742" cy="1394845"/>
      </dsp:txXfrm>
    </dsp:sp>
    <dsp:sp modelId="{8298FD8A-4BE2-4FB3-B18E-E031C2BD42AC}">
      <dsp:nvSpPr>
        <dsp:cNvPr id="0" name=""/>
        <dsp:cNvSpPr/>
      </dsp:nvSpPr>
      <dsp:spPr>
        <a:xfrm>
          <a:off x="596" y="3285746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FIVE: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3285746"/>
        <a:ext cx="2324742" cy="1394845"/>
      </dsp:txXfrm>
    </dsp:sp>
    <dsp:sp modelId="{F7AE4263-220C-4194-B4E9-8B096817D988}">
      <dsp:nvSpPr>
        <dsp:cNvPr id="0" name=""/>
        <dsp:cNvSpPr/>
      </dsp:nvSpPr>
      <dsp:spPr>
        <a:xfrm>
          <a:off x="2557812" y="3285746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SIX: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3285746"/>
        <a:ext cx="2324742" cy="13948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1827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280156" y="210208"/>
          <a:ext cx="509375" cy="50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1069687" y="1827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>
              <a:solidFill>
                <a:schemeClr val="bg1"/>
              </a:solidFill>
            </a:rPr>
            <a:t>LinkedIn</a:t>
          </a:r>
          <a:br>
            <a:rPr lang="en-US" sz="21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Link to Your LinkedIn Profile</a:t>
          </a:r>
        </a:p>
      </dsp:txBody>
      <dsp:txXfrm>
        <a:off x="1069687" y="1827"/>
        <a:ext cx="3421569" cy="926136"/>
      </dsp:txXfrm>
    </dsp:sp>
    <dsp:sp modelId="{A7FEDAED-2CDA-4D2F-883D-8D7438E3B422}">
      <dsp:nvSpPr>
        <dsp:cNvPr id="0" name=""/>
        <dsp:cNvSpPr/>
      </dsp:nvSpPr>
      <dsp:spPr>
        <a:xfrm>
          <a:off x="0" y="1159497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7DA32-36DE-4F9A-BB44-A3F001A7D7C3}">
      <dsp:nvSpPr>
        <dsp:cNvPr id="0" name=""/>
        <dsp:cNvSpPr/>
      </dsp:nvSpPr>
      <dsp:spPr>
        <a:xfrm>
          <a:off x="280156" y="1367878"/>
          <a:ext cx="509375" cy="50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FD205-8F23-4B47-859A-41BB69D2EDEE}">
      <dsp:nvSpPr>
        <dsp:cNvPr id="0" name=""/>
        <dsp:cNvSpPr/>
      </dsp:nvSpPr>
      <dsp:spPr>
        <a:xfrm>
          <a:off x="1069687" y="1159497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Twitter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@yourhandle</a:t>
          </a:r>
        </a:p>
      </dsp:txBody>
      <dsp:txXfrm>
        <a:off x="1069687" y="1159497"/>
        <a:ext cx="3421569" cy="926136"/>
      </dsp:txXfrm>
    </dsp:sp>
    <dsp:sp modelId="{712D2B29-4977-4B70-ABE9-215A9E804015}">
      <dsp:nvSpPr>
        <dsp:cNvPr id="0" name=""/>
        <dsp:cNvSpPr/>
      </dsp:nvSpPr>
      <dsp:spPr>
        <a:xfrm>
          <a:off x="0" y="2317168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A9EF9-02EB-4D4D-A251-EC3A2F0EFD57}">
      <dsp:nvSpPr>
        <dsp:cNvPr id="0" name=""/>
        <dsp:cNvSpPr/>
      </dsp:nvSpPr>
      <dsp:spPr>
        <a:xfrm>
          <a:off x="280156" y="2525549"/>
          <a:ext cx="509375" cy="50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EABD-B159-4827-91AC-07F0FC9EFC37}">
      <dsp:nvSpPr>
        <dsp:cNvPr id="0" name=""/>
        <dsp:cNvSpPr/>
      </dsp:nvSpPr>
      <dsp:spPr>
        <a:xfrm>
          <a:off x="1069687" y="2317168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Email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youremail@email.com</a:t>
          </a:r>
        </a:p>
      </dsp:txBody>
      <dsp:txXfrm>
        <a:off x="1069687" y="2317168"/>
        <a:ext cx="3421569" cy="926136"/>
      </dsp:txXfrm>
    </dsp:sp>
    <dsp:sp modelId="{59534EC1-7FD9-454B-8378-AACE14683CA9}">
      <dsp:nvSpPr>
        <dsp:cNvPr id="0" name=""/>
        <dsp:cNvSpPr/>
      </dsp:nvSpPr>
      <dsp:spPr>
        <a:xfrm>
          <a:off x="0" y="3474839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A461C-9D61-4B88-8277-F9DC532D2140}">
      <dsp:nvSpPr>
        <dsp:cNvPr id="0" name=""/>
        <dsp:cNvSpPr/>
      </dsp:nvSpPr>
      <dsp:spPr>
        <a:xfrm>
          <a:off x="280156" y="3683219"/>
          <a:ext cx="509375" cy="50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1887C-6C6F-4E1A-BA2B-49AE8504B865}">
      <dsp:nvSpPr>
        <dsp:cNvPr id="0" name=""/>
        <dsp:cNvSpPr/>
      </dsp:nvSpPr>
      <dsp:spPr>
        <a:xfrm>
          <a:off x="1069687" y="3474839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Phone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b="0" kern="1200" dirty="0">
              <a:solidFill>
                <a:schemeClr val="bg1"/>
              </a:solidFill>
            </a:rPr>
            <a:t>Your Phone Number</a:t>
          </a:r>
        </a:p>
      </dsp:txBody>
      <dsp:txXfrm>
        <a:off x="1069687" y="3474839"/>
        <a:ext cx="3421569" cy="926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10/24/2020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10/24/2020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4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3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5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23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3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0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00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59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6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8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1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1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49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11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https://pixabay.com/en/open-book-library-education-read-1428428/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48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3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java-png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tijndevrieze.net/category/test-automation-2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://atodorov.org/blog/2016/12/28/4-quick-wins-to-manage-the-cost-of-software-testin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nds_typing_on_white_laptop_scene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nds_typing_on_white_laptop_scene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ommons.wikimedia.org/wiki/File:Hands_typing_on_white_laptop_scene.svg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nds_typing_on_white_laptop_scene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nds_typing_on_white_laptop_scene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nds_typing_on_white_laptop_scene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nds_typing_on_white_laptop_scene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commons.wikimedia.org/wiki/File:Apache_POI_project_logo_(2018)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search?q=apache+po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ommons.wikimedia.org/wiki/File:Hands_typing_on_white_laptop_scene.svg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mmons.wikimedia.org/wiki/File:Hands_typing_on_white_laptop_scene.sv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don-jai.com/wp-broken-link-checker-wordpress-plugi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jndevrieze.net/category/test-automation-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pngall.com/java-png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730A-05C3-4824-99A7-4911AE0DF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elenium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| Java Automation Testing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AC3F12-360E-4CF2-98CE-B7BC1F285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Sazzad Ahmmed (Mohon)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E1D3972-2DD0-4391-858D-59E2607DB4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660" r="5660"/>
          <a:stretch/>
        </p:blipFill>
        <p:spPr>
          <a:xfrm>
            <a:off x="720000" y="720000"/>
            <a:ext cx="6818300" cy="5382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3CCE8-2784-4C40-871A-C38B09489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31310" y="1609828"/>
            <a:ext cx="955781" cy="864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1FF02-95E5-46A6-8D99-F37D84A39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09223" y="2992046"/>
            <a:ext cx="1173554" cy="11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58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6165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26. How to build a data driven framework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DD805A-6FA5-42DD-AD5A-1EA21B8F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7181088" y="1664041"/>
            <a:ext cx="5706500" cy="3209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A2899-FA02-4C1C-B266-E8BC8F8BE3E0}"/>
              </a:ext>
            </a:extLst>
          </p:cNvPr>
          <p:cNvSpPr txBox="1"/>
          <p:nvPr/>
        </p:nvSpPr>
        <p:spPr>
          <a:xfrm>
            <a:off x="865632" y="1420199"/>
            <a:ext cx="352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Apache POI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Test 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73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27. Log4j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DD805A-6FA5-42DD-AD5A-1EA21B8F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9614890" y="4831456"/>
            <a:ext cx="2551749" cy="1435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A2899-FA02-4C1C-B266-E8BC8F8BE3E0}"/>
              </a:ext>
            </a:extLst>
          </p:cNvPr>
          <p:cNvSpPr txBox="1"/>
          <p:nvPr/>
        </p:nvSpPr>
        <p:spPr>
          <a:xfrm>
            <a:off x="701730" y="1014553"/>
            <a:ext cx="1117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Log4j is an open source fast, flexible and reliable logging framework (APIS) written in Java developed in early 1996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Log4j, it is possible to store the flow details of our Selenium Automation in a file or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Log4j is used for large as well as small 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21D22-21FB-4B51-97DB-6CFF820DBC22}"/>
              </a:ext>
            </a:extLst>
          </p:cNvPr>
          <p:cNvSpPr txBox="1"/>
          <p:nvPr/>
        </p:nvSpPr>
        <p:spPr>
          <a:xfrm>
            <a:off x="630895" y="5062306"/>
            <a:ext cx="9342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log? - Capturing info/activities at the time of a program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to generate the logs? - Apache log4j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it works? - It reads log4j configuration from log4j.properties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Where to create ? – create inside resources folder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EE011B-C6C0-47CB-A860-44FA87954A63}"/>
              </a:ext>
            </a:extLst>
          </p:cNvPr>
          <p:cNvGrpSpPr/>
          <p:nvPr/>
        </p:nvGrpSpPr>
        <p:grpSpPr>
          <a:xfrm>
            <a:off x="2389157" y="1984713"/>
            <a:ext cx="2056505" cy="2519108"/>
            <a:chOff x="989012" y="1549575"/>
            <a:chExt cx="3297830" cy="40396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619D8B-D69E-40E7-8E21-2022EB45BDE8}"/>
                </a:ext>
              </a:extLst>
            </p:cNvPr>
            <p:cNvSpPr/>
            <p:nvPr/>
          </p:nvSpPr>
          <p:spPr>
            <a:xfrm>
              <a:off x="989012" y="2811306"/>
              <a:ext cx="3297830" cy="27779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F07B06-B5A4-44C8-9C5D-7E0602A8CFCE}"/>
                </a:ext>
              </a:extLst>
            </p:cNvPr>
            <p:cNvSpPr/>
            <p:nvPr/>
          </p:nvSpPr>
          <p:spPr>
            <a:xfrm>
              <a:off x="1560512" y="1549575"/>
              <a:ext cx="2154830" cy="2154830"/>
            </a:xfrm>
            <a:prstGeom prst="ellipse">
              <a:avLst/>
            </a:prstGeom>
            <a:solidFill>
              <a:schemeClr val="accent2"/>
            </a:solidFill>
            <a:ln w="203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44F1D7-B57E-4BB0-B32F-115F79242AF7}"/>
                </a:ext>
              </a:extLst>
            </p:cNvPr>
            <p:cNvSpPr txBox="1"/>
            <p:nvPr/>
          </p:nvSpPr>
          <p:spPr>
            <a:xfrm>
              <a:off x="2046433" y="2342210"/>
              <a:ext cx="1182986" cy="444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Loggers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966390-81DA-4861-9859-30CE5BD37CD3}"/>
                </a:ext>
              </a:extLst>
            </p:cNvPr>
            <p:cNvSpPr/>
            <p:nvPr/>
          </p:nvSpPr>
          <p:spPr>
            <a:xfrm>
              <a:off x="989012" y="3626397"/>
              <a:ext cx="3297830" cy="1443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It is responsible for logging information with  implementation of loggers into a project steps need to be performed.</a:t>
              </a:r>
              <a:endParaRPr lang="en-I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C9072A-1731-4153-BF0C-F57E5699C2FA}"/>
              </a:ext>
            </a:extLst>
          </p:cNvPr>
          <p:cNvGrpSpPr/>
          <p:nvPr/>
        </p:nvGrpSpPr>
        <p:grpSpPr>
          <a:xfrm>
            <a:off x="4688909" y="1993036"/>
            <a:ext cx="2056505" cy="2519108"/>
            <a:chOff x="4447085" y="1549575"/>
            <a:chExt cx="3297830" cy="4039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A5E4EF-1975-49EE-8E17-9CA1C4FEA5EA}"/>
                </a:ext>
              </a:extLst>
            </p:cNvPr>
            <p:cNvSpPr/>
            <p:nvPr/>
          </p:nvSpPr>
          <p:spPr>
            <a:xfrm>
              <a:off x="4447085" y="2811306"/>
              <a:ext cx="3297830" cy="27779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AC8F4A-217F-4832-AA9F-AC6035B5175C}"/>
                </a:ext>
              </a:extLst>
            </p:cNvPr>
            <p:cNvSpPr/>
            <p:nvPr/>
          </p:nvSpPr>
          <p:spPr>
            <a:xfrm>
              <a:off x="5018586" y="1549575"/>
              <a:ext cx="2154830" cy="2154831"/>
            </a:xfrm>
            <a:prstGeom prst="ellipse">
              <a:avLst/>
            </a:prstGeom>
            <a:solidFill>
              <a:schemeClr val="accent3"/>
            </a:solidFill>
            <a:ln w="203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74DC5A-E394-479E-BBF7-04BBD61FF201}"/>
                </a:ext>
              </a:extLst>
            </p:cNvPr>
            <p:cNvSpPr txBox="1"/>
            <p:nvPr/>
          </p:nvSpPr>
          <p:spPr>
            <a:xfrm>
              <a:off x="5354130" y="2328377"/>
              <a:ext cx="1483746" cy="444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Appenders</a:t>
              </a:r>
              <a:endParaRPr lang="en-IN" sz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2ABF1E-DE97-4906-9154-914B5E4505DB}"/>
                </a:ext>
              </a:extLst>
            </p:cNvPr>
            <p:cNvSpPr/>
            <p:nvPr/>
          </p:nvSpPr>
          <p:spPr>
            <a:xfrm>
              <a:off x="4447085" y="3519957"/>
              <a:ext cx="3223812" cy="1443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It is used to deliver </a:t>
              </a:r>
              <a:r>
                <a:rPr 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LogEvents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 to their destination. It decides what will happen with log information. In simple words, it is used to write the logs in file.</a:t>
              </a:r>
              <a:endParaRPr lang="en-I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1E0037-8FE1-488C-B84F-1D7E8316677D}"/>
              </a:ext>
            </a:extLst>
          </p:cNvPr>
          <p:cNvGrpSpPr/>
          <p:nvPr/>
        </p:nvGrpSpPr>
        <p:grpSpPr>
          <a:xfrm>
            <a:off x="6900527" y="1993036"/>
            <a:ext cx="2056505" cy="2519108"/>
            <a:chOff x="7905158" y="1549575"/>
            <a:chExt cx="3297830" cy="40396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38C1A4-5F2E-42A9-A4BD-1D4746F13902}"/>
                </a:ext>
              </a:extLst>
            </p:cNvPr>
            <p:cNvSpPr/>
            <p:nvPr/>
          </p:nvSpPr>
          <p:spPr>
            <a:xfrm>
              <a:off x="7905158" y="2811306"/>
              <a:ext cx="3297830" cy="27779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B6CFBE-12E4-45E1-B601-2F8C1B5A7918}"/>
                </a:ext>
              </a:extLst>
            </p:cNvPr>
            <p:cNvSpPr/>
            <p:nvPr/>
          </p:nvSpPr>
          <p:spPr>
            <a:xfrm>
              <a:off x="8476658" y="1549575"/>
              <a:ext cx="2154830" cy="2154830"/>
            </a:xfrm>
            <a:prstGeom prst="ellipse">
              <a:avLst/>
            </a:prstGeom>
            <a:solidFill>
              <a:schemeClr val="accent4"/>
            </a:solidFill>
            <a:ln w="203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CCBCE3-7E80-4B19-99A8-48E4690C6A41}"/>
                </a:ext>
              </a:extLst>
            </p:cNvPr>
            <p:cNvSpPr txBox="1"/>
            <p:nvPr/>
          </p:nvSpPr>
          <p:spPr>
            <a:xfrm>
              <a:off x="9037130" y="2328377"/>
              <a:ext cx="1033892" cy="444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Layout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AA0E8-66A8-4E43-89EB-9C83E748BBD1}"/>
                </a:ext>
              </a:extLst>
            </p:cNvPr>
            <p:cNvSpPr/>
            <p:nvPr/>
          </p:nvSpPr>
          <p:spPr>
            <a:xfrm>
              <a:off x="8153899" y="3888486"/>
              <a:ext cx="2800350" cy="1184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It is responsible for formatting logging information in different styles.</a:t>
              </a:r>
              <a:endParaRPr lang="en-I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269FD09-D049-4268-B595-760EE82A1BC3}"/>
              </a:ext>
            </a:extLst>
          </p:cNvPr>
          <p:cNvSpPr txBox="1"/>
          <p:nvPr/>
        </p:nvSpPr>
        <p:spPr>
          <a:xfrm>
            <a:off x="3858843" y="4503821"/>
            <a:ext cx="371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principle </a:t>
            </a:r>
            <a:r>
              <a:rPr lang="en-SG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n-SG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log4j</a:t>
            </a: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8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EA2899-FA02-4C1C-B266-E8BC8F8BE3E0}"/>
              </a:ext>
            </a:extLst>
          </p:cNvPr>
          <p:cNvSpPr txBox="1"/>
          <p:nvPr/>
        </p:nvSpPr>
        <p:spPr>
          <a:xfrm>
            <a:off x="701730" y="1014553"/>
            <a:ext cx="11172900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Cucumber is a testing approach which supports Behavior Driven Development (BDD). It explains the behavior of the application in a simple English text using Gherkins language.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9664EF-F598-4811-A445-7CA1150A88CF}"/>
              </a:ext>
            </a:extLst>
          </p:cNvPr>
          <p:cNvGrpSpPr/>
          <p:nvPr/>
        </p:nvGrpSpPr>
        <p:grpSpPr>
          <a:xfrm>
            <a:off x="1110718" y="2020149"/>
            <a:ext cx="2736304" cy="3291560"/>
            <a:chOff x="1110718" y="2020149"/>
            <a:chExt cx="2736304" cy="32915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B9C19AA-7627-40F6-B3C6-9664744BB7B8}"/>
                </a:ext>
              </a:extLst>
            </p:cNvPr>
            <p:cNvSpPr/>
            <p:nvPr/>
          </p:nvSpPr>
          <p:spPr>
            <a:xfrm>
              <a:off x="1561518" y="2020149"/>
              <a:ext cx="1834704" cy="1834704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4A0ACF-264A-4F3C-A670-326C11D794C5}"/>
                </a:ext>
              </a:extLst>
            </p:cNvPr>
            <p:cNvSpPr/>
            <p:nvPr/>
          </p:nvSpPr>
          <p:spPr>
            <a:xfrm>
              <a:off x="1110718" y="4726934"/>
              <a:ext cx="27363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 source forums and discussions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0A548D-A4EF-4DCA-A502-D98F6799DEAA}"/>
                </a:ext>
              </a:extLst>
            </p:cNvPr>
            <p:cNvSpPr/>
            <p:nvPr/>
          </p:nvSpPr>
          <p:spPr>
            <a:xfrm>
              <a:off x="1110718" y="3921184"/>
              <a:ext cx="2736304" cy="707886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 fontAlgn="base"/>
              <a:r>
                <a:rPr lang="en-IN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 Source &amp; free to use</a:t>
              </a:r>
              <a:endParaRPr lang="en-I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0780585-D06A-4DEA-B99F-F74A0D132502}"/>
              </a:ext>
            </a:extLst>
          </p:cNvPr>
          <p:cNvGrpSpPr/>
          <p:nvPr/>
        </p:nvGrpSpPr>
        <p:grpSpPr>
          <a:xfrm>
            <a:off x="4726260" y="2020149"/>
            <a:ext cx="2736304" cy="3045339"/>
            <a:chOff x="4726260" y="2020149"/>
            <a:chExt cx="2736304" cy="30453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A7B4F38-56DC-48EF-9837-70C79DF84555}"/>
                </a:ext>
              </a:extLst>
            </p:cNvPr>
            <p:cNvSpPr/>
            <p:nvPr/>
          </p:nvSpPr>
          <p:spPr>
            <a:xfrm>
              <a:off x="5177060" y="2020149"/>
              <a:ext cx="1834704" cy="183470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A33A148-49DD-4D8B-AE9A-6FEF717361C9}"/>
                </a:ext>
              </a:extLst>
            </p:cNvPr>
            <p:cNvSpPr/>
            <p:nvPr/>
          </p:nvSpPr>
          <p:spPr>
            <a:xfrm>
              <a:off x="4726260" y="4726934"/>
              <a:ext cx="27363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Java, ruby, c#, </a:t>
              </a:r>
              <a:r>
                <a:rPr lang="en-US" sz="1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python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6A55CD-8096-4D06-BF35-AB8D5F8341D5}"/>
                </a:ext>
              </a:extLst>
            </p:cNvPr>
            <p:cNvSpPr/>
            <p:nvPr/>
          </p:nvSpPr>
          <p:spPr>
            <a:xfrm>
              <a:off x="4726260" y="3921184"/>
              <a:ext cx="2736304" cy="707886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 fontAlgn="base"/>
              <a:r>
                <a:rPr lang="en-IN" sz="20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Mulitple</a:t>
              </a:r>
              <a:r>
                <a:rPr lang="en-IN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Language Support</a:t>
              </a:r>
              <a:endParaRPr lang="en-I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55B079-46FC-4C06-AB2B-E79AFB2FC7B8}"/>
              </a:ext>
            </a:extLst>
          </p:cNvPr>
          <p:cNvGrpSpPr/>
          <p:nvPr/>
        </p:nvGrpSpPr>
        <p:grpSpPr>
          <a:xfrm>
            <a:off x="8341802" y="2020149"/>
            <a:ext cx="2736304" cy="3045339"/>
            <a:chOff x="8341802" y="2020149"/>
            <a:chExt cx="2736304" cy="304533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C807BF-BC39-4049-864A-8CA0B9706228}"/>
                </a:ext>
              </a:extLst>
            </p:cNvPr>
            <p:cNvSpPr/>
            <p:nvPr/>
          </p:nvSpPr>
          <p:spPr>
            <a:xfrm>
              <a:off x="8792602" y="2020149"/>
              <a:ext cx="1834704" cy="1834704"/>
            </a:xfrm>
            <a:prstGeom prst="ellipse">
              <a:avLst/>
            </a:prstGeom>
            <a:solidFill>
              <a:schemeClr val="accent4"/>
            </a:solidFill>
            <a:ln w="1270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2F0363-E326-47D4-9873-AD3D2D33F6BA}"/>
                </a:ext>
              </a:extLst>
            </p:cNvPr>
            <p:cNvSpPr/>
            <p:nvPr/>
          </p:nvSpPr>
          <p:spPr>
            <a:xfrm>
              <a:off x="8341802" y="4726934"/>
              <a:ext cx="27363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SG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1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opular</a:t>
              </a:r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broad access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EE55BCE-760F-4919-B377-3D870BDE524C}"/>
                </a:ext>
              </a:extLst>
            </p:cNvPr>
            <p:cNvSpPr/>
            <p:nvPr/>
          </p:nvSpPr>
          <p:spPr>
            <a:xfrm>
              <a:off x="8341802" y="3921184"/>
              <a:ext cx="2736304" cy="707886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 fontAlgn="base"/>
              <a:r>
                <a:rPr lang="en-IN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Widely used BDD tools</a:t>
              </a:r>
              <a:endParaRPr lang="en-I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F71D0E-1E0F-4FE5-8B6C-8C2AB2299459}"/>
              </a:ext>
            </a:extLst>
          </p:cNvPr>
          <p:cNvGrpSpPr/>
          <p:nvPr/>
        </p:nvGrpSpPr>
        <p:grpSpPr>
          <a:xfrm>
            <a:off x="320512" y="213093"/>
            <a:ext cx="5163593" cy="531376"/>
            <a:chOff x="320512" y="213093"/>
            <a:chExt cx="5163593" cy="5313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F23249-81F2-4C3A-8337-819506C91827}"/>
                </a:ext>
              </a:extLst>
            </p:cNvPr>
            <p:cNvSpPr txBox="1"/>
            <p:nvPr/>
          </p:nvSpPr>
          <p:spPr>
            <a:xfrm>
              <a:off x="320512" y="282804"/>
              <a:ext cx="4701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28. Cucumber BDD Framework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BDD Testing &amp; Collaboration Tools for Teams | Cucumber">
              <a:extLst>
                <a:ext uri="{FF2B5EF4-FFF2-40B4-BE49-F238E27FC236}">
                  <a16:creationId xmlns:a16="http://schemas.microsoft.com/office/drawing/2014/main" id="{195E116F-06C1-4B26-955A-1BDE2554B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2440" y="213093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71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664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28. What is BDD and Cucumber integration?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A90CBE85-C458-4419-A54B-2736DE6B5FDE}"/>
              </a:ext>
            </a:extLst>
          </p:cNvPr>
          <p:cNvSpPr/>
          <p:nvPr/>
        </p:nvSpPr>
        <p:spPr>
          <a:xfrm>
            <a:off x="603115" y="1001853"/>
            <a:ext cx="4445540" cy="1984538"/>
          </a:xfrm>
          <a:prstGeom prst="snip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It is a technique where your specifications or test cases are written in plain English like sentences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EA146C-EB05-4DB9-AE78-E58C1E34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528" y="935809"/>
            <a:ext cx="5778630" cy="2116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7DF05-DCD2-41D0-82EE-CD2718BE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07" y="3721228"/>
            <a:ext cx="4358487" cy="2601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A9D234-8CD2-4F5B-9F37-9B47C119D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V="1">
            <a:off x="9723162" y="4724809"/>
            <a:ext cx="2468838" cy="1388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FDCF29-6B0B-4FCF-8F9E-7F74C75F6C10}"/>
              </a:ext>
            </a:extLst>
          </p:cNvPr>
          <p:cNvSpPr txBox="1"/>
          <p:nvPr/>
        </p:nvSpPr>
        <p:spPr>
          <a:xfrm>
            <a:off x="5885234" y="4036979"/>
            <a:ext cx="3939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Steps: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Maven Repositories add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Feature file creation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Runner class creation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Step definition class creation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TestNG runner added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70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2715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29. Extent Report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DD805A-6FA5-42DD-AD5A-1EA21B8F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7659519" y="3468219"/>
            <a:ext cx="4702776" cy="2645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86193F-07B3-4BE3-A3E9-8217623894EA}"/>
              </a:ext>
            </a:extLst>
          </p:cNvPr>
          <p:cNvSpPr txBox="1"/>
          <p:nvPr/>
        </p:nvSpPr>
        <p:spPr>
          <a:xfrm>
            <a:off x="590909" y="1111241"/>
            <a:ext cx="11189287" cy="18070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ExtentReports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is an open-source reporting library useful for test automation. It can be easily integrated with major testing frameworks like JUnit,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NUnit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TestNG, etc. These reports are HTML documents that depict results as pie charts. They also allow the generation of custom logs, snapshots, and other customized details.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an automated test script runs successfully, testers need to generate a test execution report. While TestNG does provide a default report, they do not provide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DD01E-DAAE-47F9-883B-58C965A2115F}"/>
              </a:ext>
            </a:extLst>
          </p:cNvPr>
          <p:cNvSpPr txBox="1"/>
          <p:nvPr/>
        </p:nvSpPr>
        <p:spPr>
          <a:xfrm>
            <a:off x="1359394" y="3744578"/>
            <a:ext cx="35234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Maven dependency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Listener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pkg</a:t>
            </a: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Listener Class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Default template code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Add listener to testing.xml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803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3927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30. Jenkins and Selenium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16564FC-F19F-497E-9830-79453F58DEE1}"/>
              </a:ext>
            </a:extLst>
          </p:cNvPr>
          <p:cNvGrpSpPr/>
          <p:nvPr/>
        </p:nvGrpSpPr>
        <p:grpSpPr>
          <a:xfrm>
            <a:off x="834064" y="1861377"/>
            <a:ext cx="4572025" cy="3048497"/>
            <a:chOff x="892953" y="1962133"/>
            <a:chExt cx="4572025" cy="3048497"/>
          </a:xfrm>
        </p:grpSpPr>
        <p:sp>
          <p:nvSpPr>
            <p:cNvPr id="12" name="Freeform 1">
              <a:extLst>
                <a:ext uri="{FF2B5EF4-FFF2-40B4-BE49-F238E27FC236}">
                  <a16:creationId xmlns:a16="http://schemas.microsoft.com/office/drawing/2014/main" id="{2E9D4BE6-C52B-4457-B0DC-CC7CE7E2F5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434097" y="1962133"/>
              <a:ext cx="3030881" cy="3048497"/>
            </a:xfrm>
            <a:custGeom>
              <a:avLst/>
              <a:gdLst>
                <a:gd name="T0" fmla="*/ 1121 w 1237"/>
                <a:gd name="T1" fmla="*/ 707 h 1242"/>
                <a:gd name="T2" fmla="*/ 906 w 1237"/>
                <a:gd name="T3" fmla="*/ 619 h 1242"/>
                <a:gd name="T4" fmla="*/ 705 w 1237"/>
                <a:gd name="T5" fmla="*/ 535 h 1242"/>
                <a:gd name="T6" fmla="*/ 621 w 1237"/>
                <a:gd name="T7" fmla="*/ 333 h 1242"/>
                <a:gd name="T8" fmla="*/ 535 w 1237"/>
                <a:gd name="T9" fmla="*/ 117 h 1242"/>
                <a:gd name="T10" fmla="*/ 116 w 1237"/>
                <a:gd name="T11" fmla="*/ 116 h 1242"/>
                <a:gd name="T12" fmla="*/ 115 w 1237"/>
                <a:gd name="T13" fmla="*/ 535 h 1242"/>
                <a:gd name="T14" fmla="*/ 330 w 1237"/>
                <a:gd name="T15" fmla="*/ 623 h 1242"/>
                <a:gd name="T16" fmla="*/ 531 w 1237"/>
                <a:gd name="T17" fmla="*/ 707 h 1242"/>
                <a:gd name="T18" fmla="*/ 614 w 1237"/>
                <a:gd name="T19" fmla="*/ 909 h 1242"/>
                <a:gd name="T20" fmla="*/ 700 w 1237"/>
                <a:gd name="T21" fmla="*/ 1124 h 1242"/>
                <a:gd name="T22" fmla="*/ 1120 w 1237"/>
                <a:gd name="T23" fmla="*/ 1126 h 1242"/>
                <a:gd name="T24" fmla="*/ 1121 w 1237"/>
                <a:gd name="T25" fmla="*/ 707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7" h="1242">
                  <a:moveTo>
                    <a:pt x="1121" y="707"/>
                  </a:moveTo>
                  <a:cubicBezTo>
                    <a:pt x="1062" y="647"/>
                    <a:pt x="984" y="618"/>
                    <a:pt x="906" y="619"/>
                  </a:cubicBezTo>
                  <a:cubicBezTo>
                    <a:pt x="833" y="619"/>
                    <a:pt x="761" y="591"/>
                    <a:pt x="705" y="535"/>
                  </a:cubicBezTo>
                  <a:cubicBezTo>
                    <a:pt x="650" y="479"/>
                    <a:pt x="622" y="406"/>
                    <a:pt x="621" y="333"/>
                  </a:cubicBezTo>
                  <a:cubicBezTo>
                    <a:pt x="624" y="254"/>
                    <a:pt x="595" y="177"/>
                    <a:pt x="535" y="117"/>
                  </a:cubicBezTo>
                  <a:cubicBezTo>
                    <a:pt x="420" y="1"/>
                    <a:pt x="232" y="0"/>
                    <a:pt x="116" y="116"/>
                  </a:cubicBezTo>
                  <a:cubicBezTo>
                    <a:pt x="0" y="231"/>
                    <a:pt x="0" y="419"/>
                    <a:pt x="115" y="535"/>
                  </a:cubicBezTo>
                  <a:cubicBezTo>
                    <a:pt x="174" y="594"/>
                    <a:pt x="252" y="624"/>
                    <a:pt x="330" y="623"/>
                  </a:cubicBezTo>
                  <a:cubicBezTo>
                    <a:pt x="403" y="623"/>
                    <a:pt x="476" y="651"/>
                    <a:pt x="531" y="707"/>
                  </a:cubicBezTo>
                  <a:cubicBezTo>
                    <a:pt x="586" y="763"/>
                    <a:pt x="615" y="836"/>
                    <a:pt x="614" y="909"/>
                  </a:cubicBezTo>
                  <a:cubicBezTo>
                    <a:pt x="612" y="987"/>
                    <a:pt x="641" y="1065"/>
                    <a:pt x="700" y="1124"/>
                  </a:cubicBezTo>
                  <a:cubicBezTo>
                    <a:pt x="816" y="1241"/>
                    <a:pt x="1004" y="1242"/>
                    <a:pt x="1120" y="1126"/>
                  </a:cubicBezTo>
                  <a:cubicBezTo>
                    <a:pt x="1236" y="1011"/>
                    <a:pt x="1237" y="823"/>
                    <a:pt x="1121" y="70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accent6"/>
              </a:solidFill>
              <a:prstDash val="solid"/>
            </a:ln>
            <a:effectLst/>
          </p:spPr>
          <p:txBody>
            <a:bodyPr bIns="274320" rtlCol="0" anchor="b"/>
            <a:lstStyle/>
            <a:p>
              <a:pPr algn="ctr" defTabSz="1219170"/>
              <a:endPara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AA0920B-B4CA-4C19-A53D-B6BF74070C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543933" y="2074561"/>
              <a:ext cx="1377109" cy="1379181"/>
            </a:xfrm>
            <a:custGeom>
              <a:avLst/>
              <a:gdLst>
                <a:gd name="T0" fmla="*/ 100 w 562"/>
                <a:gd name="T1" fmla="*/ 461 h 562"/>
                <a:gd name="T2" fmla="*/ 101 w 562"/>
                <a:gd name="T3" fmla="*/ 99 h 562"/>
                <a:gd name="T4" fmla="*/ 462 w 562"/>
                <a:gd name="T5" fmla="*/ 100 h 562"/>
                <a:gd name="T6" fmla="*/ 461 w 562"/>
                <a:gd name="T7" fmla="*/ 462 h 562"/>
                <a:gd name="T8" fmla="*/ 100 w 562"/>
                <a:gd name="T9" fmla="*/ 4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562">
                  <a:moveTo>
                    <a:pt x="100" y="461"/>
                  </a:moveTo>
                  <a:cubicBezTo>
                    <a:pt x="0" y="360"/>
                    <a:pt x="0" y="198"/>
                    <a:pt x="101" y="99"/>
                  </a:cubicBezTo>
                  <a:cubicBezTo>
                    <a:pt x="201" y="0"/>
                    <a:pt x="363" y="0"/>
                    <a:pt x="462" y="100"/>
                  </a:cubicBezTo>
                  <a:cubicBezTo>
                    <a:pt x="562" y="201"/>
                    <a:pt x="561" y="363"/>
                    <a:pt x="461" y="462"/>
                  </a:cubicBezTo>
                  <a:cubicBezTo>
                    <a:pt x="361" y="562"/>
                    <a:pt x="199" y="561"/>
                    <a:pt x="100" y="461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2C6A6D4-2362-4E0B-8DCC-3D2737A3C783}"/>
                </a:ext>
              </a:extLst>
            </p:cNvPr>
            <p:cNvGrpSpPr/>
            <p:nvPr/>
          </p:nvGrpSpPr>
          <p:grpSpPr>
            <a:xfrm>
              <a:off x="892953" y="3303880"/>
              <a:ext cx="2196809" cy="947519"/>
              <a:chOff x="4360711" y="4732404"/>
              <a:chExt cx="3090687" cy="94751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B9C8392-AC50-4F14-A308-3EA0FFC74E03}"/>
                  </a:ext>
                </a:extLst>
              </p:cNvPr>
              <p:cNvSpPr txBox="1"/>
              <p:nvPr/>
            </p:nvSpPr>
            <p:spPr>
              <a:xfrm flipH="1">
                <a:off x="4360711" y="5033592"/>
                <a:ext cx="30827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Jenkins is the leading open-source continuous integration tool developed by Hudson lab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6E41F03-A287-4DB6-8283-0A0F0B7F4AB0}"/>
                  </a:ext>
                </a:extLst>
              </p:cNvPr>
              <p:cNvSpPr txBox="1"/>
              <p:nvPr/>
            </p:nvSpPr>
            <p:spPr>
              <a:xfrm flipH="1">
                <a:off x="4368623" y="4732404"/>
                <a:ext cx="3082775" cy="338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Open Source</a:t>
                </a: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1" name="Graphic 17" descr="Bullseye">
              <a:extLst>
                <a:ext uri="{FF2B5EF4-FFF2-40B4-BE49-F238E27FC236}">
                  <a16:creationId xmlns:a16="http://schemas.microsoft.com/office/drawing/2014/main" id="{5F4F209B-5425-41D0-8513-09F604BD3E09}"/>
                </a:ext>
              </a:extLst>
            </p:cNvPr>
            <p:cNvGrpSpPr/>
            <p:nvPr/>
          </p:nvGrpSpPr>
          <p:grpSpPr>
            <a:xfrm>
              <a:off x="2775287" y="2281233"/>
              <a:ext cx="914400" cy="914400"/>
              <a:chOff x="10799697" y="875370"/>
              <a:chExt cx="914400" cy="9144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61856F7-9FE7-4C87-AD40-8B9D8047D1B4}"/>
                  </a:ext>
                </a:extLst>
              </p:cNvPr>
              <p:cNvSpPr/>
              <p:nvPr/>
            </p:nvSpPr>
            <p:spPr>
              <a:xfrm>
                <a:off x="11146407" y="956332"/>
                <a:ext cx="486727" cy="485775"/>
              </a:xfrm>
              <a:custGeom>
                <a:avLst/>
                <a:gdLst>
                  <a:gd name="connsiteX0" fmla="*/ 401003 w 486727"/>
                  <a:gd name="connsiteY0" fmla="*/ 85725 h 485775"/>
                  <a:gd name="connsiteX1" fmla="*/ 391478 w 486727"/>
                  <a:gd name="connsiteY1" fmla="*/ 0 h 485775"/>
                  <a:gd name="connsiteX2" fmla="*/ 286703 w 486727"/>
                  <a:gd name="connsiteY2" fmla="*/ 104775 h 485775"/>
                  <a:gd name="connsiteX3" fmla="*/ 292417 w 486727"/>
                  <a:gd name="connsiteY3" fmla="*/ 154305 h 485775"/>
                  <a:gd name="connsiteX4" fmla="*/ 140017 w 486727"/>
                  <a:gd name="connsiteY4" fmla="*/ 306705 h 485775"/>
                  <a:gd name="connsiteX5" fmla="*/ 95250 w 486727"/>
                  <a:gd name="connsiteY5" fmla="*/ 295275 h 485775"/>
                  <a:gd name="connsiteX6" fmla="*/ 0 w 486727"/>
                  <a:gd name="connsiteY6" fmla="*/ 390525 h 485775"/>
                  <a:gd name="connsiteX7" fmla="*/ 95250 w 486727"/>
                  <a:gd name="connsiteY7" fmla="*/ 485775 h 485775"/>
                  <a:gd name="connsiteX8" fmla="*/ 190500 w 486727"/>
                  <a:gd name="connsiteY8" fmla="*/ 390525 h 485775"/>
                  <a:gd name="connsiteX9" fmla="*/ 180022 w 486727"/>
                  <a:gd name="connsiteY9" fmla="*/ 346710 h 485775"/>
                  <a:gd name="connsiteX10" fmla="*/ 332423 w 486727"/>
                  <a:gd name="connsiteY10" fmla="*/ 194310 h 485775"/>
                  <a:gd name="connsiteX11" fmla="*/ 381953 w 486727"/>
                  <a:gd name="connsiteY11" fmla="*/ 200025 h 485775"/>
                  <a:gd name="connsiteX12" fmla="*/ 486728 w 486727"/>
                  <a:gd name="connsiteY12" fmla="*/ 95250 h 485775"/>
                  <a:gd name="connsiteX13" fmla="*/ 401003 w 486727"/>
                  <a:gd name="connsiteY13" fmla="*/ 85725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6727" h="485775">
                    <a:moveTo>
                      <a:pt x="401003" y="85725"/>
                    </a:moveTo>
                    <a:lnTo>
                      <a:pt x="391478" y="0"/>
                    </a:lnTo>
                    <a:lnTo>
                      <a:pt x="286703" y="104775"/>
                    </a:lnTo>
                    <a:lnTo>
                      <a:pt x="292417" y="154305"/>
                    </a:lnTo>
                    <a:lnTo>
                      <a:pt x="140017" y="306705"/>
                    </a:lnTo>
                    <a:cubicBezTo>
                      <a:pt x="126682" y="300038"/>
                      <a:pt x="111442" y="295275"/>
                      <a:pt x="95250" y="295275"/>
                    </a:cubicBezTo>
                    <a:cubicBezTo>
                      <a:pt x="42863" y="295275"/>
                      <a:pt x="0" y="338138"/>
                      <a:pt x="0" y="390525"/>
                    </a:cubicBezTo>
                    <a:cubicBezTo>
                      <a:pt x="0" y="442913"/>
                      <a:pt x="42863" y="485775"/>
                      <a:pt x="95250" y="485775"/>
                    </a:cubicBezTo>
                    <a:cubicBezTo>
                      <a:pt x="147638" y="485775"/>
                      <a:pt x="190500" y="442913"/>
                      <a:pt x="190500" y="390525"/>
                    </a:cubicBezTo>
                    <a:cubicBezTo>
                      <a:pt x="190500" y="374333"/>
                      <a:pt x="186690" y="360045"/>
                      <a:pt x="180022" y="346710"/>
                    </a:cubicBezTo>
                    <a:lnTo>
                      <a:pt x="332423" y="194310"/>
                    </a:lnTo>
                    <a:lnTo>
                      <a:pt x="381953" y="200025"/>
                    </a:lnTo>
                    <a:lnTo>
                      <a:pt x="486728" y="95250"/>
                    </a:lnTo>
                    <a:lnTo>
                      <a:pt x="401003" y="857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A56B465-DF47-44C3-B00A-3A1D07BEDCD3}"/>
                  </a:ext>
                </a:extLst>
              </p:cNvPr>
              <p:cNvSpPr/>
              <p:nvPr/>
            </p:nvSpPr>
            <p:spPr>
              <a:xfrm>
                <a:off x="10880659" y="984907"/>
                <a:ext cx="723900" cy="723900"/>
              </a:xfrm>
              <a:custGeom>
                <a:avLst/>
                <a:gdLst>
                  <a:gd name="connsiteX0" fmla="*/ 674370 w 723900"/>
                  <a:gd name="connsiteY0" fmla="*/ 198120 h 723900"/>
                  <a:gd name="connsiteX1" fmla="*/ 661988 w 723900"/>
                  <a:gd name="connsiteY1" fmla="*/ 211455 h 723900"/>
                  <a:gd name="connsiteX2" fmla="*/ 643890 w 723900"/>
                  <a:gd name="connsiteY2" fmla="*/ 209550 h 723900"/>
                  <a:gd name="connsiteX3" fmla="*/ 623888 w 723900"/>
                  <a:gd name="connsiteY3" fmla="*/ 206693 h 723900"/>
                  <a:gd name="connsiteX4" fmla="*/ 666750 w 723900"/>
                  <a:gd name="connsiteY4" fmla="*/ 361950 h 723900"/>
                  <a:gd name="connsiteX5" fmla="*/ 361950 w 723900"/>
                  <a:gd name="connsiteY5" fmla="*/ 666750 h 723900"/>
                  <a:gd name="connsiteX6" fmla="*/ 57150 w 723900"/>
                  <a:gd name="connsiteY6" fmla="*/ 361950 h 723900"/>
                  <a:gd name="connsiteX7" fmla="*/ 361950 w 723900"/>
                  <a:gd name="connsiteY7" fmla="*/ 57150 h 723900"/>
                  <a:gd name="connsiteX8" fmla="*/ 517208 w 723900"/>
                  <a:gd name="connsiteY8" fmla="*/ 100013 h 723900"/>
                  <a:gd name="connsiteX9" fmla="*/ 515303 w 723900"/>
                  <a:gd name="connsiteY9" fmla="*/ 80963 h 723900"/>
                  <a:gd name="connsiteX10" fmla="*/ 512445 w 723900"/>
                  <a:gd name="connsiteY10" fmla="*/ 61913 h 723900"/>
                  <a:gd name="connsiteX11" fmla="*/ 525780 w 723900"/>
                  <a:gd name="connsiteY11" fmla="*/ 48578 h 723900"/>
                  <a:gd name="connsiteX12" fmla="*/ 532448 w 723900"/>
                  <a:gd name="connsiteY12" fmla="*/ 41910 h 723900"/>
                  <a:gd name="connsiteX13" fmla="*/ 361950 w 723900"/>
                  <a:gd name="connsiteY13" fmla="*/ 0 h 723900"/>
                  <a:gd name="connsiteX14" fmla="*/ 0 w 723900"/>
                  <a:gd name="connsiteY14" fmla="*/ 361950 h 723900"/>
                  <a:gd name="connsiteX15" fmla="*/ 361950 w 723900"/>
                  <a:gd name="connsiteY15" fmla="*/ 723900 h 723900"/>
                  <a:gd name="connsiteX16" fmla="*/ 723900 w 723900"/>
                  <a:gd name="connsiteY16" fmla="*/ 361950 h 723900"/>
                  <a:gd name="connsiteX17" fmla="*/ 681038 w 723900"/>
                  <a:gd name="connsiteY17" fmla="*/ 192405 h 723900"/>
                  <a:gd name="connsiteX18" fmla="*/ 674370 w 723900"/>
                  <a:gd name="connsiteY18" fmla="*/ 198120 h 723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23900" h="723900">
                    <a:moveTo>
                      <a:pt x="674370" y="198120"/>
                    </a:moveTo>
                    <a:lnTo>
                      <a:pt x="661988" y="211455"/>
                    </a:lnTo>
                    <a:lnTo>
                      <a:pt x="643890" y="209550"/>
                    </a:lnTo>
                    <a:lnTo>
                      <a:pt x="623888" y="206693"/>
                    </a:lnTo>
                    <a:cubicBezTo>
                      <a:pt x="650558" y="252413"/>
                      <a:pt x="666750" y="304800"/>
                      <a:pt x="666750" y="361950"/>
                    </a:cubicBezTo>
                    <a:cubicBezTo>
                      <a:pt x="666750" y="529590"/>
                      <a:pt x="529590" y="666750"/>
                      <a:pt x="361950" y="666750"/>
                    </a:cubicBezTo>
                    <a:cubicBezTo>
                      <a:pt x="194310" y="666750"/>
                      <a:pt x="57150" y="529590"/>
                      <a:pt x="57150" y="361950"/>
                    </a:cubicBezTo>
                    <a:cubicBezTo>
                      <a:pt x="57150" y="194310"/>
                      <a:pt x="194310" y="57150"/>
                      <a:pt x="361950" y="57150"/>
                    </a:cubicBezTo>
                    <a:cubicBezTo>
                      <a:pt x="418148" y="57150"/>
                      <a:pt x="471488" y="72390"/>
                      <a:pt x="517208" y="100013"/>
                    </a:cubicBezTo>
                    <a:lnTo>
                      <a:pt x="515303" y="80963"/>
                    </a:lnTo>
                    <a:lnTo>
                      <a:pt x="512445" y="61913"/>
                    </a:lnTo>
                    <a:lnTo>
                      <a:pt x="525780" y="48578"/>
                    </a:lnTo>
                    <a:lnTo>
                      <a:pt x="532448" y="41910"/>
                    </a:lnTo>
                    <a:cubicBezTo>
                      <a:pt x="481013" y="15240"/>
                      <a:pt x="423863" y="0"/>
                      <a:pt x="361950" y="0"/>
                    </a:cubicBezTo>
                    <a:cubicBezTo>
                      <a:pt x="161925" y="0"/>
                      <a:pt x="0" y="161925"/>
                      <a:pt x="0" y="361950"/>
                    </a:cubicBezTo>
                    <a:cubicBezTo>
                      <a:pt x="0" y="561975"/>
                      <a:pt x="161925" y="723900"/>
                      <a:pt x="361950" y="723900"/>
                    </a:cubicBezTo>
                    <a:cubicBezTo>
                      <a:pt x="561975" y="723900"/>
                      <a:pt x="723900" y="561975"/>
                      <a:pt x="723900" y="361950"/>
                    </a:cubicBezTo>
                    <a:cubicBezTo>
                      <a:pt x="723900" y="300038"/>
                      <a:pt x="708660" y="242888"/>
                      <a:pt x="681038" y="192405"/>
                    </a:cubicBezTo>
                    <a:lnTo>
                      <a:pt x="674370" y="1981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A6E819C-A159-40A2-8C72-6ECEE06BBE2D}"/>
                  </a:ext>
                </a:extLst>
              </p:cNvPr>
              <p:cNvSpPr/>
              <p:nvPr/>
            </p:nvSpPr>
            <p:spPr>
              <a:xfrm>
                <a:off x="11014009" y="1118257"/>
                <a:ext cx="457200" cy="457200"/>
              </a:xfrm>
              <a:custGeom>
                <a:avLst/>
                <a:gdLst>
                  <a:gd name="connsiteX0" fmla="*/ 387668 w 457200"/>
                  <a:gd name="connsiteY0" fmla="*/ 163830 h 457200"/>
                  <a:gd name="connsiteX1" fmla="*/ 400050 w 457200"/>
                  <a:gd name="connsiteY1" fmla="*/ 228600 h 457200"/>
                  <a:gd name="connsiteX2" fmla="*/ 228600 w 457200"/>
                  <a:gd name="connsiteY2" fmla="*/ 400050 h 457200"/>
                  <a:gd name="connsiteX3" fmla="*/ 57150 w 457200"/>
                  <a:gd name="connsiteY3" fmla="*/ 228600 h 457200"/>
                  <a:gd name="connsiteX4" fmla="*/ 228600 w 457200"/>
                  <a:gd name="connsiteY4" fmla="*/ 57150 h 457200"/>
                  <a:gd name="connsiteX5" fmla="*/ 293370 w 457200"/>
                  <a:gd name="connsiteY5" fmla="*/ 69532 h 457200"/>
                  <a:gd name="connsiteX6" fmla="*/ 336233 w 457200"/>
                  <a:gd name="connsiteY6" fmla="*/ 26670 h 457200"/>
                  <a:gd name="connsiteX7" fmla="*/ 228600 w 457200"/>
                  <a:gd name="connsiteY7" fmla="*/ 0 h 457200"/>
                  <a:gd name="connsiteX8" fmla="*/ 0 w 457200"/>
                  <a:gd name="connsiteY8" fmla="*/ 228600 h 457200"/>
                  <a:gd name="connsiteX9" fmla="*/ 228600 w 457200"/>
                  <a:gd name="connsiteY9" fmla="*/ 457200 h 457200"/>
                  <a:gd name="connsiteX10" fmla="*/ 457200 w 457200"/>
                  <a:gd name="connsiteY10" fmla="*/ 228600 h 457200"/>
                  <a:gd name="connsiteX11" fmla="*/ 430530 w 457200"/>
                  <a:gd name="connsiteY11" fmla="*/ 120968 h 457200"/>
                  <a:gd name="connsiteX12" fmla="*/ 387668 w 457200"/>
                  <a:gd name="connsiteY12" fmla="*/ 16383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7200" h="457200">
                    <a:moveTo>
                      <a:pt x="387668" y="163830"/>
                    </a:moveTo>
                    <a:cubicBezTo>
                      <a:pt x="396240" y="183833"/>
                      <a:pt x="400050" y="205740"/>
                      <a:pt x="400050" y="228600"/>
                    </a:cubicBezTo>
                    <a:cubicBezTo>
                      <a:pt x="400050" y="322898"/>
                      <a:pt x="322898" y="400050"/>
                      <a:pt x="228600" y="400050"/>
                    </a:cubicBezTo>
                    <a:cubicBezTo>
                      <a:pt x="134302" y="400050"/>
                      <a:pt x="57150" y="322898"/>
                      <a:pt x="57150" y="228600"/>
                    </a:cubicBezTo>
                    <a:cubicBezTo>
                      <a:pt x="57150" y="134302"/>
                      <a:pt x="134302" y="57150"/>
                      <a:pt x="228600" y="57150"/>
                    </a:cubicBezTo>
                    <a:cubicBezTo>
                      <a:pt x="251460" y="57150"/>
                      <a:pt x="273368" y="61913"/>
                      <a:pt x="293370" y="69532"/>
                    </a:cubicBezTo>
                    <a:lnTo>
                      <a:pt x="336233" y="26670"/>
                    </a:lnTo>
                    <a:cubicBezTo>
                      <a:pt x="303848" y="9525"/>
                      <a:pt x="267653" y="0"/>
                      <a:pt x="228600" y="0"/>
                    </a:cubicBezTo>
                    <a:cubicBezTo>
                      <a:pt x="102870" y="0"/>
                      <a:pt x="0" y="102870"/>
                      <a:pt x="0" y="228600"/>
                    </a:cubicBezTo>
                    <a:cubicBezTo>
                      <a:pt x="0" y="354330"/>
                      <a:pt x="102870" y="457200"/>
                      <a:pt x="228600" y="457200"/>
                    </a:cubicBezTo>
                    <a:cubicBezTo>
                      <a:pt x="354330" y="457200"/>
                      <a:pt x="457200" y="354330"/>
                      <a:pt x="457200" y="228600"/>
                    </a:cubicBezTo>
                    <a:cubicBezTo>
                      <a:pt x="457200" y="189548"/>
                      <a:pt x="447675" y="153352"/>
                      <a:pt x="430530" y="120968"/>
                    </a:cubicBezTo>
                    <a:lnTo>
                      <a:pt x="387668" y="16383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1848A1D-AA0E-4245-84D9-1C9511506235}"/>
              </a:ext>
            </a:extLst>
          </p:cNvPr>
          <p:cNvGrpSpPr/>
          <p:nvPr/>
        </p:nvGrpSpPr>
        <p:grpSpPr>
          <a:xfrm>
            <a:off x="3474432" y="1864251"/>
            <a:ext cx="3375861" cy="4839966"/>
            <a:chOff x="3517633" y="1964204"/>
            <a:chExt cx="3375861" cy="4839966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F72CD263-5D13-4907-BDC6-F8F9BC4D4D8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59504" y="1964204"/>
              <a:ext cx="3033990" cy="3046426"/>
            </a:xfrm>
            <a:custGeom>
              <a:avLst/>
              <a:gdLst>
                <a:gd name="T0" fmla="*/ 536 w 1238"/>
                <a:gd name="T1" fmla="*/ 1123 h 1241"/>
                <a:gd name="T2" fmla="*/ 622 w 1238"/>
                <a:gd name="T3" fmla="*/ 908 h 1241"/>
                <a:gd name="T4" fmla="*/ 706 w 1238"/>
                <a:gd name="T5" fmla="*/ 707 h 1241"/>
                <a:gd name="T6" fmla="*/ 907 w 1238"/>
                <a:gd name="T7" fmla="*/ 622 h 1241"/>
                <a:gd name="T8" fmla="*/ 1122 w 1238"/>
                <a:gd name="T9" fmla="*/ 535 h 1241"/>
                <a:gd name="T10" fmla="*/ 1122 w 1238"/>
                <a:gd name="T11" fmla="*/ 115 h 1241"/>
                <a:gd name="T12" fmla="*/ 702 w 1238"/>
                <a:gd name="T13" fmla="*/ 116 h 1241"/>
                <a:gd name="T14" fmla="*/ 615 w 1238"/>
                <a:gd name="T15" fmla="*/ 332 h 1241"/>
                <a:gd name="T16" fmla="*/ 532 w 1238"/>
                <a:gd name="T17" fmla="*/ 534 h 1241"/>
                <a:gd name="T18" fmla="*/ 331 w 1238"/>
                <a:gd name="T19" fmla="*/ 618 h 1241"/>
                <a:gd name="T20" fmla="*/ 116 w 1238"/>
                <a:gd name="T21" fmla="*/ 705 h 1241"/>
                <a:gd name="T22" fmla="*/ 116 w 1238"/>
                <a:gd name="T23" fmla="*/ 1125 h 1241"/>
                <a:gd name="T24" fmla="*/ 536 w 1238"/>
                <a:gd name="T25" fmla="*/ 1123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8" h="1241">
                  <a:moveTo>
                    <a:pt x="536" y="1123"/>
                  </a:moveTo>
                  <a:cubicBezTo>
                    <a:pt x="595" y="1064"/>
                    <a:pt x="624" y="986"/>
                    <a:pt x="622" y="908"/>
                  </a:cubicBezTo>
                  <a:cubicBezTo>
                    <a:pt x="622" y="835"/>
                    <a:pt x="650" y="763"/>
                    <a:pt x="706" y="707"/>
                  </a:cubicBezTo>
                  <a:cubicBezTo>
                    <a:pt x="761" y="651"/>
                    <a:pt x="834" y="623"/>
                    <a:pt x="907" y="622"/>
                  </a:cubicBezTo>
                  <a:cubicBezTo>
                    <a:pt x="985" y="623"/>
                    <a:pt x="1063" y="594"/>
                    <a:pt x="1122" y="535"/>
                  </a:cubicBezTo>
                  <a:cubicBezTo>
                    <a:pt x="1238" y="419"/>
                    <a:pt x="1237" y="231"/>
                    <a:pt x="1122" y="115"/>
                  </a:cubicBezTo>
                  <a:cubicBezTo>
                    <a:pt x="1006" y="0"/>
                    <a:pt x="818" y="0"/>
                    <a:pt x="702" y="116"/>
                  </a:cubicBezTo>
                  <a:cubicBezTo>
                    <a:pt x="643" y="176"/>
                    <a:pt x="613" y="254"/>
                    <a:pt x="615" y="332"/>
                  </a:cubicBezTo>
                  <a:cubicBezTo>
                    <a:pt x="615" y="405"/>
                    <a:pt x="588" y="478"/>
                    <a:pt x="532" y="534"/>
                  </a:cubicBezTo>
                  <a:cubicBezTo>
                    <a:pt x="477" y="589"/>
                    <a:pt x="404" y="618"/>
                    <a:pt x="331" y="618"/>
                  </a:cubicBezTo>
                  <a:cubicBezTo>
                    <a:pt x="253" y="616"/>
                    <a:pt x="175" y="646"/>
                    <a:pt x="116" y="705"/>
                  </a:cubicBezTo>
                  <a:cubicBezTo>
                    <a:pt x="0" y="822"/>
                    <a:pt x="0" y="1010"/>
                    <a:pt x="116" y="1125"/>
                  </a:cubicBezTo>
                  <a:cubicBezTo>
                    <a:pt x="232" y="1241"/>
                    <a:pt x="420" y="1240"/>
                    <a:pt x="536" y="1123"/>
                  </a:cubicBez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bIns="274320" rtlCol="0" anchor="b"/>
            <a:lstStyle/>
            <a:p>
              <a:pPr algn="ctr" defTabSz="1219170"/>
              <a:endPara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FCC4B53-F638-4379-A4FE-7C088A7A60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980106" y="3524203"/>
              <a:ext cx="1373999" cy="1377109"/>
            </a:xfrm>
            <a:custGeom>
              <a:avLst/>
              <a:gdLst>
                <a:gd name="T0" fmla="*/ 99 w 561"/>
                <a:gd name="T1" fmla="*/ 100 h 561"/>
                <a:gd name="T2" fmla="*/ 460 w 561"/>
                <a:gd name="T3" fmla="*/ 100 h 561"/>
                <a:gd name="T4" fmla="*/ 461 w 561"/>
                <a:gd name="T5" fmla="*/ 461 h 561"/>
                <a:gd name="T6" fmla="*/ 100 w 561"/>
                <a:gd name="T7" fmla="*/ 461 h 561"/>
                <a:gd name="T8" fmla="*/ 99 w 561"/>
                <a:gd name="T9" fmla="*/ 10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1" h="561">
                  <a:moveTo>
                    <a:pt x="99" y="100"/>
                  </a:moveTo>
                  <a:cubicBezTo>
                    <a:pt x="199" y="0"/>
                    <a:pt x="360" y="0"/>
                    <a:pt x="460" y="100"/>
                  </a:cubicBezTo>
                  <a:cubicBezTo>
                    <a:pt x="560" y="199"/>
                    <a:pt x="561" y="361"/>
                    <a:pt x="461" y="461"/>
                  </a:cubicBezTo>
                  <a:cubicBezTo>
                    <a:pt x="362" y="561"/>
                    <a:pt x="200" y="561"/>
                    <a:pt x="100" y="461"/>
                  </a:cubicBezTo>
                  <a:cubicBezTo>
                    <a:pt x="0" y="362"/>
                    <a:pt x="0" y="200"/>
                    <a:pt x="99" y="10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ru-R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D51F5C9-3515-4069-B461-96F59E6D80A9}"/>
                </a:ext>
              </a:extLst>
            </p:cNvPr>
            <p:cNvGrpSpPr/>
            <p:nvPr/>
          </p:nvGrpSpPr>
          <p:grpSpPr>
            <a:xfrm>
              <a:off x="3517633" y="5029855"/>
              <a:ext cx="2694945" cy="1774315"/>
              <a:chOff x="4260696" y="4773039"/>
              <a:chExt cx="3087427" cy="173005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C124C1B-6262-49D1-B2C0-B46C5DB1EC73}"/>
                  </a:ext>
                </a:extLst>
              </p:cNvPr>
              <p:cNvSpPr txBox="1"/>
              <p:nvPr/>
            </p:nvSpPr>
            <p:spPr>
              <a:xfrm flipH="1">
                <a:off x="4265347" y="5118101"/>
                <a:ext cx="308277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Running Selenium tests in Jenkins allows you to run your tests every time your software changes and deploy the software to a new environment when the tests pass.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B1AF031-E609-42E9-A2BF-8AFF3967D9F6}"/>
                  </a:ext>
                </a:extLst>
              </p:cNvPr>
              <p:cNvSpPr txBox="1"/>
              <p:nvPr/>
            </p:nvSpPr>
            <p:spPr>
              <a:xfrm flipH="1">
                <a:off x="4260696" y="4773039"/>
                <a:ext cx="3082775" cy="33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Simultaneous builds</a:t>
                </a: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0" name="Graphic 15" descr="Brain in head">
              <a:extLst>
                <a:ext uri="{FF2B5EF4-FFF2-40B4-BE49-F238E27FC236}">
                  <a16:creationId xmlns:a16="http://schemas.microsoft.com/office/drawing/2014/main" id="{5D274A62-BF1B-4319-A5BF-323D768AC91E}"/>
                </a:ext>
              </a:extLst>
            </p:cNvPr>
            <p:cNvSpPr/>
            <p:nvPr/>
          </p:nvSpPr>
          <p:spPr>
            <a:xfrm>
              <a:off x="4367237" y="3822346"/>
              <a:ext cx="647985" cy="762000"/>
            </a:xfrm>
            <a:custGeom>
              <a:avLst/>
              <a:gdLst>
                <a:gd name="connsiteX0" fmla="*/ 435484 w 647985"/>
                <a:gd name="connsiteY0" fmla="*/ 312420 h 762000"/>
                <a:gd name="connsiteX1" fmla="*/ 350711 w 647985"/>
                <a:gd name="connsiteY1" fmla="*/ 312420 h 762000"/>
                <a:gd name="connsiteX2" fmla="*/ 284989 w 647985"/>
                <a:gd name="connsiteY2" fmla="*/ 377190 h 762000"/>
                <a:gd name="connsiteX3" fmla="*/ 284989 w 647985"/>
                <a:gd name="connsiteY3" fmla="*/ 447675 h 762000"/>
                <a:gd name="connsiteX4" fmla="*/ 242126 w 647985"/>
                <a:gd name="connsiteY4" fmla="*/ 447675 h 762000"/>
                <a:gd name="connsiteX5" fmla="*/ 242126 w 647985"/>
                <a:gd name="connsiteY5" fmla="*/ 391478 h 762000"/>
                <a:gd name="connsiteX6" fmla="*/ 228791 w 647985"/>
                <a:gd name="connsiteY6" fmla="*/ 329565 h 762000"/>
                <a:gd name="connsiteX7" fmla="*/ 200216 w 647985"/>
                <a:gd name="connsiteY7" fmla="*/ 304800 h 762000"/>
                <a:gd name="connsiteX8" fmla="*/ 179261 w 647985"/>
                <a:gd name="connsiteY8" fmla="*/ 286703 h 762000"/>
                <a:gd name="connsiteX9" fmla="*/ 172594 w 647985"/>
                <a:gd name="connsiteY9" fmla="*/ 273368 h 762000"/>
                <a:gd name="connsiteX10" fmla="*/ 207836 w 647985"/>
                <a:gd name="connsiteY10" fmla="*/ 268605 h 762000"/>
                <a:gd name="connsiteX11" fmla="*/ 218314 w 647985"/>
                <a:gd name="connsiteY11" fmla="*/ 259080 h 762000"/>
                <a:gd name="connsiteX12" fmla="*/ 210694 w 647985"/>
                <a:gd name="connsiteY12" fmla="*/ 246698 h 762000"/>
                <a:gd name="connsiteX13" fmla="*/ 166879 w 647985"/>
                <a:gd name="connsiteY13" fmla="*/ 251460 h 762000"/>
                <a:gd name="connsiteX14" fmla="*/ 165926 w 647985"/>
                <a:gd name="connsiteY14" fmla="*/ 246698 h 762000"/>
                <a:gd name="connsiteX15" fmla="*/ 168784 w 647985"/>
                <a:gd name="connsiteY15" fmla="*/ 220980 h 762000"/>
                <a:gd name="connsiteX16" fmla="*/ 213551 w 647985"/>
                <a:gd name="connsiteY16" fmla="*/ 185738 h 762000"/>
                <a:gd name="connsiteX17" fmla="*/ 224981 w 647985"/>
                <a:gd name="connsiteY17" fmla="*/ 182880 h 762000"/>
                <a:gd name="connsiteX18" fmla="*/ 227839 w 647985"/>
                <a:gd name="connsiteY18" fmla="*/ 181928 h 762000"/>
                <a:gd name="connsiteX19" fmla="*/ 228791 w 647985"/>
                <a:gd name="connsiteY19" fmla="*/ 181928 h 762000"/>
                <a:gd name="connsiteX20" fmla="*/ 241174 w 647985"/>
                <a:gd name="connsiteY20" fmla="*/ 184785 h 762000"/>
                <a:gd name="connsiteX21" fmla="*/ 245936 w 647985"/>
                <a:gd name="connsiteY21" fmla="*/ 185738 h 762000"/>
                <a:gd name="connsiteX22" fmla="*/ 251651 w 647985"/>
                <a:gd name="connsiteY22" fmla="*/ 186690 h 762000"/>
                <a:gd name="connsiteX23" fmla="*/ 264986 w 647985"/>
                <a:gd name="connsiteY23" fmla="*/ 226695 h 762000"/>
                <a:gd name="connsiteX24" fmla="*/ 245936 w 647985"/>
                <a:gd name="connsiteY24" fmla="*/ 263843 h 762000"/>
                <a:gd name="connsiteX25" fmla="*/ 244984 w 647985"/>
                <a:gd name="connsiteY25" fmla="*/ 279083 h 762000"/>
                <a:gd name="connsiteX26" fmla="*/ 259271 w 647985"/>
                <a:gd name="connsiteY26" fmla="*/ 280035 h 762000"/>
                <a:gd name="connsiteX27" fmla="*/ 275464 w 647985"/>
                <a:gd name="connsiteY27" fmla="*/ 260033 h 762000"/>
                <a:gd name="connsiteX28" fmla="*/ 276416 w 647985"/>
                <a:gd name="connsiteY28" fmla="*/ 260033 h 762000"/>
                <a:gd name="connsiteX29" fmla="*/ 323089 w 647985"/>
                <a:gd name="connsiteY29" fmla="*/ 245745 h 762000"/>
                <a:gd name="connsiteX30" fmla="*/ 327851 w 647985"/>
                <a:gd name="connsiteY30" fmla="*/ 239077 h 762000"/>
                <a:gd name="connsiteX31" fmla="*/ 325946 w 647985"/>
                <a:gd name="connsiteY31" fmla="*/ 231458 h 762000"/>
                <a:gd name="connsiteX32" fmla="*/ 311659 w 647985"/>
                <a:gd name="connsiteY32" fmla="*/ 228600 h 762000"/>
                <a:gd name="connsiteX33" fmla="*/ 284036 w 647985"/>
                <a:gd name="connsiteY33" fmla="*/ 238125 h 762000"/>
                <a:gd name="connsiteX34" fmla="*/ 285941 w 647985"/>
                <a:gd name="connsiteY34" fmla="*/ 228600 h 762000"/>
                <a:gd name="connsiteX35" fmla="*/ 280226 w 647985"/>
                <a:gd name="connsiteY35" fmla="*/ 193358 h 762000"/>
                <a:gd name="connsiteX36" fmla="*/ 303086 w 647985"/>
                <a:gd name="connsiteY36" fmla="*/ 195263 h 762000"/>
                <a:gd name="connsiteX37" fmla="*/ 323089 w 647985"/>
                <a:gd name="connsiteY37" fmla="*/ 193358 h 762000"/>
                <a:gd name="connsiteX38" fmla="*/ 370714 w 647985"/>
                <a:gd name="connsiteY38" fmla="*/ 223838 h 762000"/>
                <a:gd name="connsiteX39" fmla="*/ 418339 w 647985"/>
                <a:gd name="connsiteY39" fmla="*/ 279083 h 762000"/>
                <a:gd name="connsiteX40" fmla="*/ 423101 w 647985"/>
                <a:gd name="connsiteY40" fmla="*/ 289560 h 762000"/>
                <a:gd name="connsiteX41" fmla="*/ 434531 w 647985"/>
                <a:gd name="connsiteY41" fmla="*/ 289560 h 762000"/>
                <a:gd name="connsiteX42" fmla="*/ 439294 w 647985"/>
                <a:gd name="connsiteY42" fmla="*/ 279083 h 762000"/>
                <a:gd name="connsiteX43" fmla="*/ 413576 w 647985"/>
                <a:gd name="connsiteY43" fmla="*/ 226695 h 762000"/>
                <a:gd name="connsiteX44" fmla="*/ 446914 w 647985"/>
                <a:gd name="connsiteY44" fmla="*/ 209550 h 762000"/>
                <a:gd name="connsiteX45" fmla="*/ 445961 w 647985"/>
                <a:gd name="connsiteY45" fmla="*/ 194310 h 762000"/>
                <a:gd name="connsiteX46" fmla="*/ 430721 w 647985"/>
                <a:gd name="connsiteY46" fmla="*/ 195263 h 762000"/>
                <a:gd name="connsiteX47" fmla="*/ 395479 w 647985"/>
                <a:gd name="connsiteY47" fmla="*/ 204788 h 762000"/>
                <a:gd name="connsiteX48" fmla="*/ 345949 w 647985"/>
                <a:gd name="connsiteY48" fmla="*/ 186690 h 762000"/>
                <a:gd name="connsiteX49" fmla="*/ 383096 w 647985"/>
                <a:gd name="connsiteY49" fmla="*/ 154305 h 762000"/>
                <a:gd name="connsiteX50" fmla="*/ 379286 w 647985"/>
                <a:gd name="connsiteY50" fmla="*/ 139065 h 762000"/>
                <a:gd name="connsiteX51" fmla="*/ 364999 w 647985"/>
                <a:gd name="connsiteY51" fmla="*/ 142875 h 762000"/>
                <a:gd name="connsiteX52" fmla="*/ 260224 w 647985"/>
                <a:gd name="connsiteY52" fmla="*/ 167640 h 762000"/>
                <a:gd name="connsiteX53" fmla="*/ 276416 w 647985"/>
                <a:gd name="connsiteY53" fmla="*/ 124778 h 762000"/>
                <a:gd name="connsiteX54" fmla="*/ 270701 w 647985"/>
                <a:gd name="connsiteY54" fmla="*/ 115253 h 762000"/>
                <a:gd name="connsiteX55" fmla="*/ 259271 w 647985"/>
                <a:gd name="connsiteY55" fmla="*/ 116205 h 762000"/>
                <a:gd name="connsiteX56" fmla="*/ 254509 w 647985"/>
                <a:gd name="connsiteY56" fmla="*/ 126682 h 762000"/>
                <a:gd name="connsiteX57" fmla="*/ 220219 w 647985"/>
                <a:gd name="connsiteY57" fmla="*/ 162878 h 762000"/>
                <a:gd name="connsiteX58" fmla="*/ 210694 w 647985"/>
                <a:gd name="connsiteY58" fmla="*/ 165735 h 762000"/>
                <a:gd name="connsiteX59" fmla="*/ 178309 w 647985"/>
                <a:gd name="connsiteY59" fmla="*/ 138113 h 762000"/>
                <a:gd name="connsiteX60" fmla="*/ 167831 w 647985"/>
                <a:gd name="connsiteY60" fmla="*/ 140970 h 762000"/>
                <a:gd name="connsiteX61" fmla="*/ 164974 w 647985"/>
                <a:gd name="connsiteY61" fmla="*/ 152400 h 762000"/>
                <a:gd name="connsiteX62" fmla="*/ 173546 w 647985"/>
                <a:gd name="connsiteY62" fmla="*/ 160020 h 762000"/>
                <a:gd name="connsiteX63" fmla="*/ 190691 w 647985"/>
                <a:gd name="connsiteY63" fmla="*/ 174308 h 762000"/>
                <a:gd name="connsiteX64" fmla="*/ 190691 w 647985"/>
                <a:gd name="connsiteY64" fmla="*/ 175260 h 762000"/>
                <a:gd name="connsiteX65" fmla="*/ 151639 w 647985"/>
                <a:gd name="connsiteY65" fmla="*/ 215265 h 762000"/>
                <a:gd name="connsiteX66" fmla="*/ 148781 w 647985"/>
                <a:gd name="connsiteY66" fmla="*/ 228600 h 762000"/>
                <a:gd name="connsiteX67" fmla="*/ 144019 w 647985"/>
                <a:gd name="connsiteY67" fmla="*/ 221933 h 762000"/>
                <a:gd name="connsiteX68" fmla="*/ 136399 w 647985"/>
                <a:gd name="connsiteY68" fmla="*/ 196215 h 762000"/>
                <a:gd name="connsiteX69" fmla="*/ 129731 w 647985"/>
                <a:gd name="connsiteY69" fmla="*/ 187643 h 762000"/>
                <a:gd name="connsiteX70" fmla="*/ 119254 w 647985"/>
                <a:gd name="connsiteY70" fmla="*/ 189548 h 762000"/>
                <a:gd name="connsiteX71" fmla="*/ 116396 w 647985"/>
                <a:gd name="connsiteY71" fmla="*/ 200025 h 762000"/>
                <a:gd name="connsiteX72" fmla="*/ 126874 w 647985"/>
                <a:gd name="connsiteY72" fmla="*/ 231458 h 762000"/>
                <a:gd name="connsiteX73" fmla="*/ 150686 w 647985"/>
                <a:gd name="connsiteY73" fmla="*/ 253365 h 762000"/>
                <a:gd name="connsiteX74" fmla="*/ 163069 w 647985"/>
                <a:gd name="connsiteY74" fmla="*/ 292418 h 762000"/>
                <a:gd name="connsiteX75" fmla="*/ 138304 w 647985"/>
                <a:gd name="connsiteY75" fmla="*/ 313373 h 762000"/>
                <a:gd name="connsiteX76" fmla="*/ 132589 w 647985"/>
                <a:gd name="connsiteY76" fmla="*/ 322898 h 762000"/>
                <a:gd name="connsiteX77" fmla="*/ 138304 w 647985"/>
                <a:gd name="connsiteY77" fmla="*/ 332423 h 762000"/>
                <a:gd name="connsiteX78" fmla="*/ 148781 w 647985"/>
                <a:gd name="connsiteY78" fmla="*/ 331470 h 762000"/>
                <a:gd name="connsiteX79" fmla="*/ 174499 w 647985"/>
                <a:gd name="connsiteY79" fmla="*/ 309563 h 762000"/>
                <a:gd name="connsiteX80" fmla="*/ 191644 w 647985"/>
                <a:gd name="connsiteY80" fmla="*/ 321945 h 762000"/>
                <a:gd name="connsiteX81" fmla="*/ 216409 w 647985"/>
                <a:gd name="connsiteY81" fmla="*/ 342900 h 762000"/>
                <a:gd name="connsiteX82" fmla="*/ 224981 w 647985"/>
                <a:gd name="connsiteY82" fmla="*/ 390525 h 762000"/>
                <a:gd name="connsiteX83" fmla="*/ 224981 w 647985"/>
                <a:gd name="connsiteY83" fmla="*/ 447675 h 762000"/>
                <a:gd name="connsiteX84" fmla="*/ 181166 w 647985"/>
                <a:gd name="connsiteY84" fmla="*/ 447675 h 762000"/>
                <a:gd name="connsiteX85" fmla="*/ 143066 w 647985"/>
                <a:gd name="connsiteY85" fmla="*/ 371475 h 762000"/>
                <a:gd name="connsiteX86" fmla="*/ 83059 w 647985"/>
                <a:gd name="connsiteY86" fmla="*/ 307658 h 762000"/>
                <a:gd name="connsiteX87" fmla="*/ 82106 w 647985"/>
                <a:gd name="connsiteY87" fmla="*/ 300990 h 762000"/>
                <a:gd name="connsiteX88" fmla="*/ 84964 w 647985"/>
                <a:gd name="connsiteY88" fmla="*/ 224790 h 762000"/>
                <a:gd name="connsiteX89" fmla="*/ 82106 w 647985"/>
                <a:gd name="connsiteY89" fmla="*/ 204788 h 762000"/>
                <a:gd name="connsiteX90" fmla="*/ 134494 w 647985"/>
                <a:gd name="connsiteY90" fmla="*/ 141923 h 762000"/>
                <a:gd name="connsiteX91" fmla="*/ 196406 w 647985"/>
                <a:gd name="connsiteY91" fmla="*/ 98107 h 762000"/>
                <a:gd name="connsiteX92" fmla="*/ 211646 w 647985"/>
                <a:gd name="connsiteY92" fmla="*/ 100013 h 762000"/>
                <a:gd name="connsiteX93" fmla="*/ 257366 w 647985"/>
                <a:gd name="connsiteY93" fmla="*/ 77153 h 762000"/>
                <a:gd name="connsiteX94" fmla="*/ 305944 w 647985"/>
                <a:gd name="connsiteY94" fmla="*/ 94298 h 762000"/>
                <a:gd name="connsiteX95" fmla="*/ 363094 w 647985"/>
                <a:gd name="connsiteY95" fmla="*/ 85725 h 762000"/>
                <a:gd name="connsiteX96" fmla="*/ 405004 w 647985"/>
                <a:gd name="connsiteY96" fmla="*/ 125730 h 762000"/>
                <a:gd name="connsiteX97" fmla="*/ 408814 w 647985"/>
                <a:gd name="connsiteY97" fmla="*/ 125730 h 762000"/>
                <a:gd name="connsiteX98" fmla="*/ 474536 w 647985"/>
                <a:gd name="connsiteY98" fmla="*/ 190500 h 762000"/>
                <a:gd name="connsiteX99" fmla="*/ 474536 w 647985"/>
                <a:gd name="connsiteY99" fmla="*/ 193358 h 762000"/>
                <a:gd name="connsiteX100" fmla="*/ 506921 w 647985"/>
                <a:gd name="connsiteY100" fmla="*/ 254318 h 762000"/>
                <a:gd name="connsiteX101" fmla="*/ 435484 w 647985"/>
                <a:gd name="connsiteY101" fmla="*/ 312420 h 762000"/>
                <a:gd name="connsiteX102" fmla="*/ 638366 w 647985"/>
                <a:gd name="connsiteY102" fmla="*/ 412433 h 762000"/>
                <a:gd name="connsiteX103" fmla="*/ 572644 w 647985"/>
                <a:gd name="connsiteY103" fmla="*/ 299085 h 762000"/>
                <a:gd name="connsiteX104" fmla="*/ 572644 w 647985"/>
                <a:gd name="connsiteY104" fmla="*/ 295275 h 762000"/>
                <a:gd name="connsiteX105" fmla="*/ 432626 w 647985"/>
                <a:gd name="connsiteY105" fmla="*/ 40005 h 762000"/>
                <a:gd name="connsiteX106" fmla="*/ 140209 w 647985"/>
                <a:gd name="connsiteY106" fmla="*/ 40005 h 762000"/>
                <a:gd name="connsiteX107" fmla="*/ 191 w 647985"/>
                <a:gd name="connsiteY107" fmla="*/ 295275 h 762000"/>
                <a:gd name="connsiteX108" fmla="*/ 112586 w 647985"/>
                <a:gd name="connsiteY108" fmla="*/ 523875 h 762000"/>
                <a:gd name="connsiteX109" fmla="*/ 112586 w 647985"/>
                <a:gd name="connsiteY109" fmla="*/ 762000 h 762000"/>
                <a:gd name="connsiteX110" fmla="*/ 413576 w 647985"/>
                <a:gd name="connsiteY110" fmla="*/ 762000 h 762000"/>
                <a:gd name="connsiteX111" fmla="*/ 413576 w 647985"/>
                <a:gd name="connsiteY111" fmla="*/ 648653 h 762000"/>
                <a:gd name="connsiteX112" fmla="*/ 460249 w 647985"/>
                <a:gd name="connsiteY112" fmla="*/ 648653 h 762000"/>
                <a:gd name="connsiteX113" fmla="*/ 540259 w 647985"/>
                <a:gd name="connsiteY113" fmla="*/ 615315 h 762000"/>
                <a:gd name="connsiteX114" fmla="*/ 572644 w 647985"/>
                <a:gd name="connsiteY114" fmla="*/ 535305 h 762000"/>
                <a:gd name="connsiteX115" fmla="*/ 572644 w 647985"/>
                <a:gd name="connsiteY115" fmla="*/ 478155 h 762000"/>
                <a:gd name="connsiteX116" fmla="*/ 614554 w 647985"/>
                <a:gd name="connsiteY116" fmla="*/ 478155 h 762000"/>
                <a:gd name="connsiteX117" fmla="*/ 638366 w 647985"/>
                <a:gd name="connsiteY117" fmla="*/ 412433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</a:cxnLst>
              <a:rect l="l" t="t" r="r" b="b"/>
              <a:pathLst>
                <a:path w="647985" h="762000">
                  <a:moveTo>
                    <a:pt x="435484" y="312420"/>
                  </a:moveTo>
                  <a:lnTo>
                    <a:pt x="350711" y="312420"/>
                  </a:lnTo>
                  <a:cubicBezTo>
                    <a:pt x="314516" y="312420"/>
                    <a:pt x="284989" y="340995"/>
                    <a:pt x="284989" y="377190"/>
                  </a:cubicBezTo>
                  <a:lnTo>
                    <a:pt x="284989" y="447675"/>
                  </a:lnTo>
                  <a:lnTo>
                    <a:pt x="242126" y="447675"/>
                  </a:lnTo>
                  <a:lnTo>
                    <a:pt x="242126" y="391478"/>
                  </a:lnTo>
                  <a:cubicBezTo>
                    <a:pt x="242126" y="371475"/>
                    <a:pt x="243079" y="345758"/>
                    <a:pt x="228791" y="329565"/>
                  </a:cubicBezTo>
                  <a:cubicBezTo>
                    <a:pt x="220219" y="320040"/>
                    <a:pt x="210694" y="312420"/>
                    <a:pt x="200216" y="304800"/>
                  </a:cubicBezTo>
                  <a:cubicBezTo>
                    <a:pt x="192596" y="300038"/>
                    <a:pt x="184976" y="294323"/>
                    <a:pt x="179261" y="286703"/>
                  </a:cubicBezTo>
                  <a:cubicBezTo>
                    <a:pt x="176404" y="282893"/>
                    <a:pt x="174499" y="278130"/>
                    <a:pt x="172594" y="273368"/>
                  </a:cubicBezTo>
                  <a:cubicBezTo>
                    <a:pt x="184024" y="268605"/>
                    <a:pt x="196406" y="267653"/>
                    <a:pt x="207836" y="268605"/>
                  </a:cubicBezTo>
                  <a:cubicBezTo>
                    <a:pt x="213551" y="268605"/>
                    <a:pt x="218314" y="264795"/>
                    <a:pt x="218314" y="259080"/>
                  </a:cubicBezTo>
                  <a:cubicBezTo>
                    <a:pt x="219266" y="253365"/>
                    <a:pt x="215456" y="248602"/>
                    <a:pt x="210694" y="246698"/>
                  </a:cubicBezTo>
                  <a:cubicBezTo>
                    <a:pt x="196406" y="244793"/>
                    <a:pt x="181166" y="246698"/>
                    <a:pt x="166879" y="251460"/>
                  </a:cubicBezTo>
                  <a:cubicBezTo>
                    <a:pt x="166879" y="249555"/>
                    <a:pt x="166879" y="247650"/>
                    <a:pt x="165926" y="246698"/>
                  </a:cubicBezTo>
                  <a:cubicBezTo>
                    <a:pt x="164974" y="238125"/>
                    <a:pt x="166879" y="229552"/>
                    <a:pt x="168784" y="220980"/>
                  </a:cubicBezTo>
                  <a:cubicBezTo>
                    <a:pt x="176404" y="200978"/>
                    <a:pt x="195454" y="192405"/>
                    <a:pt x="213551" y="185738"/>
                  </a:cubicBezTo>
                  <a:cubicBezTo>
                    <a:pt x="216409" y="184785"/>
                    <a:pt x="220219" y="183833"/>
                    <a:pt x="224981" y="182880"/>
                  </a:cubicBezTo>
                  <a:lnTo>
                    <a:pt x="227839" y="181928"/>
                  </a:lnTo>
                  <a:lnTo>
                    <a:pt x="228791" y="181928"/>
                  </a:lnTo>
                  <a:cubicBezTo>
                    <a:pt x="233554" y="182880"/>
                    <a:pt x="237364" y="183833"/>
                    <a:pt x="241174" y="184785"/>
                  </a:cubicBezTo>
                  <a:lnTo>
                    <a:pt x="245936" y="185738"/>
                  </a:lnTo>
                  <a:lnTo>
                    <a:pt x="251651" y="186690"/>
                  </a:lnTo>
                  <a:cubicBezTo>
                    <a:pt x="261176" y="198120"/>
                    <a:pt x="265939" y="212408"/>
                    <a:pt x="264986" y="226695"/>
                  </a:cubicBezTo>
                  <a:cubicBezTo>
                    <a:pt x="264034" y="240983"/>
                    <a:pt x="257366" y="254318"/>
                    <a:pt x="245936" y="263843"/>
                  </a:cubicBezTo>
                  <a:cubicBezTo>
                    <a:pt x="242126" y="267653"/>
                    <a:pt x="241174" y="274320"/>
                    <a:pt x="244984" y="279083"/>
                  </a:cubicBezTo>
                  <a:cubicBezTo>
                    <a:pt x="248794" y="282893"/>
                    <a:pt x="254509" y="283845"/>
                    <a:pt x="259271" y="280035"/>
                  </a:cubicBezTo>
                  <a:cubicBezTo>
                    <a:pt x="265939" y="274320"/>
                    <a:pt x="271654" y="267653"/>
                    <a:pt x="275464" y="260033"/>
                  </a:cubicBezTo>
                  <a:lnTo>
                    <a:pt x="276416" y="260033"/>
                  </a:lnTo>
                  <a:cubicBezTo>
                    <a:pt x="292609" y="258127"/>
                    <a:pt x="308801" y="253365"/>
                    <a:pt x="323089" y="245745"/>
                  </a:cubicBezTo>
                  <a:cubicBezTo>
                    <a:pt x="324994" y="243840"/>
                    <a:pt x="326899" y="241935"/>
                    <a:pt x="327851" y="239077"/>
                  </a:cubicBezTo>
                  <a:cubicBezTo>
                    <a:pt x="328804" y="236220"/>
                    <a:pt x="327851" y="233363"/>
                    <a:pt x="325946" y="231458"/>
                  </a:cubicBezTo>
                  <a:cubicBezTo>
                    <a:pt x="322136" y="226695"/>
                    <a:pt x="316421" y="225743"/>
                    <a:pt x="311659" y="228600"/>
                  </a:cubicBezTo>
                  <a:cubicBezTo>
                    <a:pt x="303086" y="233363"/>
                    <a:pt x="294514" y="237173"/>
                    <a:pt x="284036" y="238125"/>
                  </a:cubicBezTo>
                  <a:cubicBezTo>
                    <a:pt x="284989" y="235268"/>
                    <a:pt x="285941" y="231458"/>
                    <a:pt x="285941" y="228600"/>
                  </a:cubicBezTo>
                  <a:cubicBezTo>
                    <a:pt x="286894" y="216218"/>
                    <a:pt x="284989" y="203835"/>
                    <a:pt x="280226" y="193358"/>
                  </a:cubicBezTo>
                  <a:cubicBezTo>
                    <a:pt x="287846" y="194310"/>
                    <a:pt x="295466" y="195263"/>
                    <a:pt x="303086" y="195263"/>
                  </a:cubicBezTo>
                  <a:cubicBezTo>
                    <a:pt x="309754" y="195263"/>
                    <a:pt x="316421" y="194310"/>
                    <a:pt x="323089" y="193358"/>
                  </a:cubicBezTo>
                  <a:cubicBezTo>
                    <a:pt x="335471" y="208598"/>
                    <a:pt x="351664" y="219075"/>
                    <a:pt x="370714" y="223838"/>
                  </a:cubicBezTo>
                  <a:cubicBezTo>
                    <a:pt x="395479" y="236220"/>
                    <a:pt x="418339" y="252413"/>
                    <a:pt x="418339" y="279083"/>
                  </a:cubicBezTo>
                  <a:cubicBezTo>
                    <a:pt x="418339" y="282893"/>
                    <a:pt x="420244" y="287655"/>
                    <a:pt x="423101" y="289560"/>
                  </a:cubicBezTo>
                  <a:cubicBezTo>
                    <a:pt x="426911" y="291465"/>
                    <a:pt x="430721" y="291465"/>
                    <a:pt x="434531" y="289560"/>
                  </a:cubicBezTo>
                  <a:cubicBezTo>
                    <a:pt x="438341" y="287655"/>
                    <a:pt x="440246" y="282893"/>
                    <a:pt x="439294" y="279083"/>
                  </a:cubicBezTo>
                  <a:cubicBezTo>
                    <a:pt x="439294" y="258127"/>
                    <a:pt x="429769" y="239077"/>
                    <a:pt x="413576" y="226695"/>
                  </a:cubicBezTo>
                  <a:cubicBezTo>
                    <a:pt x="426911" y="225743"/>
                    <a:pt x="438341" y="219075"/>
                    <a:pt x="446914" y="209550"/>
                  </a:cubicBezTo>
                  <a:cubicBezTo>
                    <a:pt x="450724" y="204788"/>
                    <a:pt x="449771" y="198120"/>
                    <a:pt x="445961" y="194310"/>
                  </a:cubicBezTo>
                  <a:cubicBezTo>
                    <a:pt x="441199" y="190500"/>
                    <a:pt x="434531" y="191453"/>
                    <a:pt x="430721" y="195263"/>
                  </a:cubicBezTo>
                  <a:cubicBezTo>
                    <a:pt x="425959" y="200978"/>
                    <a:pt x="413576" y="205740"/>
                    <a:pt x="395479" y="204788"/>
                  </a:cubicBezTo>
                  <a:cubicBezTo>
                    <a:pt x="377381" y="204788"/>
                    <a:pt x="359284" y="198120"/>
                    <a:pt x="345949" y="186690"/>
                  </a:cubicBezTo>
                  <a:cubicBezTo>
                    <a:pt x="361189" y="180023"/>
                    <a:pt x="374524" y="168593"/>
                    <a:pt x="383096" y="154305"/>
                  </a:cubicBezTo>
                  <a:cubicBezTo>
                    <a:pt x="385954" y="149543"/>
                    <a:pt x="384049" y="142875"/>
                    <a:pt x="379286" y="139065"/>
                  </a:cubicBezTo>
                  <a:cubicBezTo>
                    <a:pt x="374524" y="136208"/>
                    <a:pt x="367856" y="138113"/>
                    <a:pt x="364999" y="142875"/>
                  </a:cubicBezTo>
                  <a:cubicBezTo>
                    <a:pt x="348806" y="172403"/>
                    <a:pt x="314516" y="180975"/>
                    <a:pt x="260224" y="167640"/>
                  </a:cubicBezTo>
                  <a:cubicBezTo>
                    <a:pt x="272606" y="157163"/>
                    <a:pt x="278321" y="140970"/>
                    <a:pt x="276416" y="124778"/>
                  </a:cubicBezTo>
                  <a:cubicBezTo>
                    <a:pt x="276416" y="120968"/>
                    <a:pt x="274511" y="117157"/>
                    <a:pt x="270701" y="115253"/>
                  </a:cubicBezTo>
                  <a:cubicBezTo>
                    <a:pt x="266891" y="113348"/>
                    <a:pt x="263081" y="113348"/>
                    <a:pt x="259271" y="116205"/>
                  </a:cubicBezTo>
                  <a:cubicBezTo>
                    <a:pt x="255461" y="118110"/>
                    <a:pt x="254509" y="122873"/>
                    <a:pt x="254509" y="126682"/>
                  </a:cubicBezTo>
                  <a:cubicBezTo>
                    <a:pt x="255461" y="151448"/>
                    <a:pt x="242126" y="156210"/>
                    <a:pt x="220219" y="162878"/>
                  </a:cubicBezTo>
                  <a:cubicBezTo>
                    <a:pt x="217361" y="163830"/>
                    <a:pt x="213551" y="164783"/>
                    <a:pt x="210694" y="165735"/>
                  </a:cubicBezTo>
                  <a:cubicBezTo>
                    <a:pt x="204979" y="152400"/>
                    <a:pt x="192596" y="141923"/>
                    <a:pt x="178309" y="138113"/>
                  </a:cubicBezTo>
                  <a:cubicBezTo>
                    <a:pt x="174499" y="137160"/>
                    <a:pt x="170689" y="138113"/>
                    <a:pt x="167831" y="140970"/>
                  </a:cubicBezTo>
                  <a:cubicBezTo>
                    <a:pt x="164974" y="143828"/>
                    <a:pt x="164021" y="147638"/>
                    <a:pt x="164974" y="152400"/>
                  </a:cubicBezTo>
                  <a:cubicBezTo>
                    <a:pt x="165926" y="156210"/>
                    <a:pt x="168784" y="159068"/>
                    <a:pt x="173546" y="160020"/>
                  </a:cubicBezTo>
                  <a:cubicBezTo>
                    <a:pt x="181166" y="161925"/>
                    <a:pt x="186881" y="167640"/>
                    <a:pt x="190691" y="174308"/>
                  </a:cubicBezTo>
                  <a:lnTo>
                    <a:pt x="190691" y="175260"/>
                  </a:lnTo>
                  <a:cubicBezTo>
                    <a:pt x="172594" y="182880"/>
                    <a:pt x="158306" y="197168"/>
                    <a:pt x="151639" y="215265"/>
                  </a:cubicBezTo>
                  <a:cubicBezTo>
                    <a:pt x="149734" y="219075"/>
                    <a:pt x="148781" y="223838"/>
                    <a:pt x="148781" y="228600"/>
                  </a:cubicBezTo>
                  <a:cubicBezTo>
                    <a:pt x="146876" y="226695"/>
                    <a:pt x="144971" y="224790"/>
                    <a:pt x="144019" y="221933"/>
                  </a:cubicBezTo>
                  <a:cubicBezTo>
                    <a:pt x="140209" y="214313"/>
                    <a:pt x="137351" y="204788"/>
                    <a:pt x="136399" y="196215"/>
                  </a:cubicBezTo>
                  <a:cubicBezTo>
                    <a:pt x="135446" y="192405"/>
                    <a:pt x="132589" y="188595"/>
                    <a:pt x="129731" y="187643"/>
                  </a:cubicBezTo>
                  <a:cubicBezTo>
                    <a:pt x="125921" y="185738"/>
                    <a:pt x="122111" y="186690"/>
                    <a:pt x="119254" y="189548"/>
                  </a:cubicBezTo>
                  <a:cubicBezTo>
                    <a:pt x="116396" y="192405"/>
                    <a:pt x="114491" y="196215"/>
                    <a:pt x="116396" y="200025"/>
                  </a:cubicBezTo>
                  <a:cubicBezTo>
                    <a:pt x="118301" y="211455"/>
                    <a:pt x="121159" y="221933"/>
                    <a:pt x="126874" y="231458"/>
                  </a:cubicBezTo>
                  <a:cubicBezTo>
                    <a:pt x="132589" y="240983"/>
                    <a:pt x="140209" y="248602"/>
                    <a:pt x="150686" y="253365"/>
                  </a:cubicBezTo>
                  <a:cubicBezTo>
                    <a:pt x="151639" y="266700"/>
                    <a:pt x="156401" y="280035"/>
                    <a:pt x="163069" y="292418"/>
                  </a:cubicBezTo>
                  <a:cubicBezTo>
                    <a:pt x="156401" y="300990"/>
                    <a:pt x="147829" y="307658"/>
                    <a:pt x="138304" y="313373"/>
                  </a:cubicBezTo>
                  <a:cubicBezTo>
                    <a:pt x="135446" y="315278"/>
                    <a:pt x="133541" y="319088"/>
                    <a:pt x="132589" y="322898"/>
                  </a:cubicBezTo>
                  <a:cubicBezTo>
                    <a:pt x="132589" y="326708"/>
                    <a:pt x="134494" y="330518"/>
                    <a:pt x="138304" y="332423"/>
                  </a:cubicBezTo>
                  <a:cubicBezTo>
                    <a:pt x="142114" y="334328"/>
                    <a:pt x="145924" y="334328"/>
                    <a:pt x="148781" y="331470"/>
                  </a:cubicBezTo>
                  <a:cubicBezTo>
                    <a:pt x="158306" y="324803"/>
                    <a:pt x="166879" y="318135"/>
                    <a:pt x="174499" y="309563"/>
                  </a:cubicBezTo>
                  <a:cubicBezTo>
                    <a:pt x="180214" y="314325"/>
                    <a:pt x="185929" y="318135"/>
                    <a:pt x="191644" y="321945"/>
                  </a:cubicBezTo>
                  <a:cubicBezTo>
                    <a:pt x="201169" y="327660"/>
                    <a:pt x="208789" y="334328"/>
                    <a:pt x="216409" y="342900"/>
                  </a:cubicBezTo>
                  <a:cubicBezTo>
                    <a:pt x="224981" y="353378"/>
                    <a:pt x="224981" y="373380"/>
                    <a:pt x="224981" y="390525"/>
                  </a:cubicBezTo>
                  <a:lnTo>
                    <a:pt x="224981" y="447675"/>
                  </a:lnTo>
                  <a:lnTo>
                    <a:pt x="181166" y="447675"/>
                  </a:lnTo>
                  <a:cubicBezTo>
                    <a:pt x="181166" y="377190"/>
                    <a:pt x="146876" y="373380"/>
                    <a:pt x="143066" y="371475"/>
                  </a:cubicBezTo>
                  <a:cubicBezTo>
                    <a:pt x="128779" y="367665"/>
                    <a:pt x="91631" y="347663"/>
                    <a:pt x="83059" y="307658"/>
                  </a:cubicBezTo>
                  <a:cubicBezTo>
                    <a:pt x="82106" y="305753"/>
                    <a:pt x="82106" y="302895"/>
                    <a:pt x="82106" y="300990"/>
                  </a:cubicBezTo>
                  <a:cubicBezTo>
                    <a:pt x="65914" y="278130"/>
                    <a:pt x="66866" y="246698"/>
                    <a:pt x="84964" y="224790"/>
                  </a:cubicBezTo>
                  <a:cubicBezTo>
                    <a:pt x="83059" y="218123"/>
                    <a:pt x="82106" y="211455"/>
                    <a:pt x="82106" y="204788"/>
                  </a:cubicBezTo>
                  <a:cubicBezTo>
                    <a:pt x="82106" y="174308"/>
                    <a:pt x="104014" y="147638"/>
                    <a:pt x="134494" y="141923"/>
                  </a:cubicBezTo>
                  <a:cubicBezTo>
                    <a:pt x="144019" y="115253"/>
                    <a:pt x="168784" y="97155"/>
                    <a:pt x="196406" y="98107"/>
                  </a:cubicBezTo>
                  <a:cubicBezTo>
                    <a:pt x="201169" y="98107"/>
                    <a:pt x="206884" y="99060"/>
                    <a:pt x="211646" y="100013"/>
                  </a:cubicBezTo>
                  <a:cubicBezTo>
                    <a:pt x="223076" y="86678"/>
                    <a:pt x="239269" y="79057"/>
                    <a:pt x="257366" y="77153"/>
                  </a:cubicBezTo>
                  <a:cubicBezTo>
                    <a:pt x="275464" y="76200"/>
                    <a:pt x="292609" y="81915"/>
                    <a:pt x="305944" y="94298"/>
                  </a:cubicBezTo>
                  <a:cubicBezTo>
                    <a:pt x="323089" y="82868"/>
                    <a:pt x="344044" y="80010"/>
                    <a:pt x="363094" y="85725"/>
                  </a:cubicBezTo>
                  <a:cubicBezTo>
                    <a:pt x="383096" y="91440"/>
                    <a:pt x="398336" y="106680"/>
                    <a:pt x="405004" y="125730"/>
                  </a:cubicBezTo>
                  <a:lnTo>
                    <a:pt x="408814" y="125730"/>
                  </a:lnTo>
                  <a:cubicBezTo>
                    <a:pt x="445009" y="125730"/>
                    <a:pt x="473584" y="154305"/>
                    <a:pt x="474536" y="190500"/>
                  </a:cubicBezTo>
                  <a:lnTo>
                    <a:pt x="474536" y="193358"/>
                  </a:lnTo>
                  <a:cubicBezTo>
                    <a:pt x="496444" y="205740"/>
                    <a:pt x="508826" y="229552"/>
                    <a:pt x="506921" y="254318"/>
                  </a:cubicBezTo>
                  <a:cubicBezTo>
                    <a:pt x="499301" y="287655"/>
                    <a:pt x="469774" y="313373"/>
                    <a:pt x="435484" y="312420"/>
                  </a:cubicBezTo>
                  <a:close/>
                  <a:moveTo>
                    <a:pt x="638366" y="412433"/>
                  </a:moveTo>
                  <a:lnTo>
                    <a:pt x="572644" y="299085"/>
                  </a:lnTo>
                  <a:lnTo>
                    <a:pt x="572644" y="295275"/>
                  </a:lnTo>
                  <a:cubicBezTo>
                    <a:pt x="576454" y="190500"/>
                    <a:pt x="523114" y="92393"/>
                    <a:pt x="432626" y="40005"/>
                  </a:cubicBezTo>
                  <a:cubicBezTo>
                    <a:pt x="342139" y="-13335"/>
                    <a:pt x="230696" y="-13335"/>
                    <a:pt x="140209" y="40005"/>
                  </a:cubicBezTo>
                  <a:cubicBezTo>
                    <a:pt x="49721" y="92393"/>
                    <a:pt x="-3619" y="190500"/>
                    <a:pt x="191" y="295275"/>
                  </a:cubicBezTo>
                  <a:cubicBezTo>
                    <a:pt x="191" y="384810"/>
                    <a:pt x="41149" y="469583"/>
                    <a:pt x="112586" y="523875"/>
                  </a:cubicBezTo>
                  <a:lnTo>
                    <a:pt x="112586" y="762000"/>
                  </a:lnTo>
                  <a:lnTo>
                    <a:pt x="413576" y="762000"/>
                  </a:lnTo>
                  <a:lnTo>
                    <a:pt x="413576" y="648653"/>
                  </a:lnTo>
                  <a:lnTo>
                    <a:pt x="460249" y="648653"/>
                  </a:lnTo>
                  <a:cubicBezTo>
                    <a:pt x="490729" y="648653"/>
                    <a:pt x="519304" y="637223"/>
                    <a:pt x="540259" y="615315"/>
                  </a:cubicBezTo>
                  <a:cubicBezTo>
                    <a:pt x="561214" y="594360"/>
                    <a:pt x="572644" y="564833"/>
                    <a:pt x="572644" y="535305"/>
                  </a:cubicBezTo>
                  <a:lnTo>
                    <a:pt x="572644" y="478155"/>
                  </a:lnTo>
                  <a:lnTo>
                    <a:pt x="614554" y="478155"/>
                  </a:lnTo>
                  <a:cubicBezTo>
                    <a:pt x="639319" y="476250"/>
                    <a:pt x="661226" y="447675"/>
                    <a:pt x="638366" y="412433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3F002E6-AAC7-4889-BEE7-1E0CFD161B2C}"/>
              </a:ext>
            </a:extLst>
          </p:cNvPr>
          <p:cNvGrpSpPr/>
          <p:nvPr/>
        </p:nvGrpSpPr>
        <p:grpSpPr>
          <a:xfrm>
            <a:off x="5276821" y="1026753"/>
            <a:ext cx="3032954" cy="3900206"/>
            <a:chOff x="5305403" y="1112497"/>
            <a:chExt cx="3032954" cy="3900206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7FC5E793-9741-4D29-A7FC-6BD5133030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305403" y="1964206"/>
              <a:ext cx="3032954" cy="3048497"/>
            </a:xfrm>
            <a:custGeom>
              <a:avLst/>
              <a:gdLst>
                <a:gd name="T0" fmla="*/ 1122 w 1238"/>
                <a:gd name="T1" fmla="*/ 707 h 1242"/>
                <a:gd name="T2" fmla="*/ 907 w 1238"/>
                <a:gd name="T3" fmla="*/ 619 h 1242"/>
                <a:gd name="T4" fmla="*/ 706 w 1238"/>
                <a:gd name="T5" fmla="*/ 535 h 1242"/>
                <a:gd name="T6" fmla="*/ 622 w 1238"/>
                <a:gd name="T7" fmla="*/ 333 h 1242"/>
                <a:gd name="T8" fmla="*/ 536 w 1238"/>
                <a:gd name="T9" fmla="*/ 117 h 1242"/>
                <a:gd name="T10" fmla="*/ 117 w 1238"/>
                <a:gd name="T11" fmla="*/ 116 h 1242"/>
                <a:gd name="T12" fmla="*/ 116 w 1238"/>
                <a:gd name="T13" fmla="*/ 535 h 1242"/>
                <a:gd name="T14" fmla="*/ 331 w 1238"/>
                <a:gd name="T15" fmla="*/ 623 h 1242"/>
                <a:gd name="T16" fmla="*/ 532 w 1238"/>
                <a:gd name="T17" fmla="*/ 708 h 1242"/>
                <a:gd name="T18" fmla="*/ 615 w 1238"/>
                <a:gd name="T19" fmla="*/ 909 h 1242"/>
                <a:gd name="T20" fmla="*/ 701 w 1238"/>
                <a:gd name="T21" fmla="*/ 1125 h 1242"/>
                <a:gd name="T22" fmla="*/ 1121 w 1238"/>
                <a:gd name="T23" fmla="*/ 1127 h 1242"/>
                <a:gd name="T24" fmla="*/ 1122 w 1238"/>
                <a:gd name="T25" fmla="*/ 707 h 1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8" h="1242">
                  <a:moveTo>
                    <a:pt x="1122" y="707"/>
                  </a:moveTo>
                  <a:cubicBezTo>
                    <a:pt x="1063" y="647"/>
                    <a:pt x="985" y="618"/>
                    <a:pt x="907" y="619"/>
                  </a:cubicBezTo>
                  <a:cubicBezTo>
                    <a:pt x="834" y="619"/>
                    <a:pt x="762" y="591"/>
                    <a:pt x="706" y="535"/>
                  </a:cubicBezTo>
                  <a:cubicBezTo>
                    <a:pt x="650" y="479"/>
                    <a:pt x="623" y="406"/>
                    <a:pt x="622" y="333"/>
                  </a:cubicBezTo>
                  <a:cubicBezTo>
                    <a:pt x="624" y="255"/>
                    <a:pt x="595" y="177"/>
                    <a:pt x="536" y="117"/>
                  </a:cubicBezTo>
                  <a:cubicBezTo>
                    <a:pt x="421" y="1"/>
                    <a:pt x="233" y="0"/>
                    <a:pt x="117" y="116"/>
                  </a:cubicBezTo>
                  <a:cubicBezTo>
                    <a:pt x="1" y="231"/>
                    <a:pt x="0" y="419"/>
                    <a:pt x="116" y="535"/>
                  </a:cubicBezTo>
                  <a:cubicBezTo>
                    <a:pt x="175" y="595"/>
                    <a:pt x="253" y="625"/>
                    <a:pt x="331" y="623"/>
                  </a:cubicBezTo>
                  <a:cubicBezTo>
                    <a:pt x="404" y="623"/>
                    <a:pt x="477" y="652"/>
                    <a:pt x="532" y="708"/>
                  </a:cubicBezTo>
                  <a:cubicBezTo>
                    <a:pt x="587" y="763"/>
                    <a:pt x="615" y="836"/>
                    <a:pt x="615" y="909"/>
                  </a:cubicBezTo>
                  <a:cubicBezTo>
                    <a:pt x="613" y="987"/>
                    <a:pt x="642" y="1065"/>
                    <a:pt x="701" y="1125"/>
                  </a:cubicBezTo>
                  <a:cubicBezTo>
                    <a:pt x="817" y="1241"/>
                    <a:pt x="1005" y="1242"/>
                    <a:pt x="1121" y="1127"/>
                  </a:cubicBezTo>
                  <a:cubicBezTo>
                    <a:pt x="1237" y="1011"/>
                    <a:pt x="1238" y="824"/>
                    <a:pt x="1122" y="707"/>
                  </a:cubicBez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bIns="274320" rtlCol="0" anchor="b"/>
            <a:lstStyle/>
            <a:p>
              <a:pPr algn="ctr" defTabSz="1219170"/>
              <a:endPara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3CC0C81F-542A-454E-BDE2-33624FAABA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415239" y="2074043"/>
              <a:ext cx="1377109" cy="1380217"/>
            </a:xfrm>
            <a:custGeom>
              <a:avLst/>
              <a:gdLst>
                <a:gd name="T0" fmla="*/ 99 w 562"/>
                <a:gd name="T1" fmla="*/ 461 h 562"/>
                <a:gd name="T2" fmla="*/ 100 w 562"/>
                <a:gd name="T3" fmla="*/ 99 h 562"/>
                <a:gd name="T4" fmla="*/ 462 w 562"/>
                <a:gd name="T5" fmla="*/ 101 h 562"/>
                <a:gd name="T6" fmla="*/ 461 w 562"/>
                <a:gd name="T7" fmla="*/ 462 h 562"/>
                <a:gd name="T8" fmla="*/ 99 w 562"/>
                <a:gd name="T9" fmla="*/ 461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562">
                  <a:moveTo>
                    <a:pt x="99" y="461"/>
                  </a:moveTo>
                  <a:cubicBezTo>
                    <a:pt x="0" y="361"/>
                    <a:pt x="0" y="199"/>
                    <a:pt x="100" y="99"/>
                  </a:cubicBezTo>
                  <a:cubicBezTo>
                    <a:pt x="200" y="0"/>
                    <a:pt x="362" y="0"/>
                    <a:pt x="462" y="101"/>
                  </a:cubicBezTo>
                  <a:cubicBezTo>
                    <a:pt x="562" y="201"/>
                    <a:pt x="561" y="363"/>
                    <a:pt x="461" y="462"/>
                  </a:cubicBezTo>
                  <a:cubicBezTo>
                    <a:pt x="361" y="562"/>
                    <a:pt x="199" y="561"/>
                    <a:pt x="99" y="461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A5D98A6-1580-4096-B749-0F8EAC8784EF}"/>
                </a:ext>
              </a:extLst>
            </p:cNvPr>
            <p:cNvGrpSpPr/>
            <p:nvPr/>
          </p:nvGrpSpPr>
          <p:grpSpPr>
            <a:xfrm>
              <a:off x="5346058" y="1112497"/>
              <a:ext cx="2192357" cy="820317"/>
              <a:chOff x="4271471" y="4811934"/>
              <a:chExt cx="3084424" cy="820317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C08018-C7D1-445A-A129-FE04437A6C68}"/>
                  </a:ext>
                </a:extLst>
              </p:cNvPr>
              <p:cNvSpPr txBox="1"/>
              <p:nvPr/>
            </p:nvSpPr>
            <p:spPr>
              <a:xfrm flipH="1">
                <a:off x="4271471" y="5170586"/>
                <a:ext cx="3082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Jenkins can schedule your tests to run at specific time.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6A1CB28-EFC2-47C9-A5B3-D2A641960715}"/>
                  </a:ext>
                </a:extLst>
              </p:cNvPr>
              <p:cNvSpPr txBox="1"/>
              <p:nvPr/>
            </p:nvSpPr>
            <p:spPr>
              <a:xfrm flipH="1">
                <a:off x="4273120" y="4811934"/>
                <a:ext cx="3082775" cy="3391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Schedular</a:t>
                </a: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3" name="Graphic 11" descr="Bank">
              <a:extLst>
                <a:ext uri="{FF2B5EF4-FFF2-40B4-BE49-F238E27FC236}">
                  <a16:creationId xmlns:a16="http://schemas.microsoft.com/office/drawing/2014/main" id="{F35BCA47-76D4-40D2-A88A-5060AFE878F7}"/>
                </a:ext>
              </a:extLst>
            </p:cNvPr>
            <p:cNvSpPr/>
            <p:nvPr/>
          </p:nvSpPr>
          <p:spPr>
            <a:xfrm>
              <a:off x="5756130" y="2390770"/>
              <a:ext cx="723900" cy="685800"/>
            </a:xfrm>
            <a:custGeom>
              <a:avLst/>
              <a:gdLst>
                <a:gd name="connsiteX0" fmla="*/ 657225 w 723900"/>
                <a:gd name="connsiteY0" fmla="*/ 600075 h 685800"/>
                <a:gd name="connsiteX1" fmla="*/ 657225 w 723900"/>
                <a:gd name="connsiteY1" fmla="*/ 581025 h 685800"/>
                <a:gd name="connsiteX2" fmla="*/ 619125 w 723900"/>
                <a:gd name="connsiteY2" fmla="*/ 581025 h 685800"/>
                <a:gd name="connsiteX3" fmla="*/ 619125 w 723900"/>
                <a:gd name="connsiteY3" fmla="*/ 257175 h 685800"/>
                <a:gd name="connsiteX4" fmla="*/ 657225 w 723900"/>
                <a:gd name="connsiteY4" fmla="*/ 257175 h 685800"/>
                <a:gd name="connsiteX5" fmla="*/ 657225 w 723900"/>
                <a:gd name="connsiteY5" fmla="*/ 238125 h 685800"/>
                <a:gd name="connsiteX6" fmla="*/ 685800 w 723900"/>
                <a:gd name="connsiteY6" fmla="*/ 238125 h 685800"/>
                <a:gd name="connsiteX7" fmla="*/ 685800 w 723900"/>
                <a:gd name="connsiteY7" fmla="*/ 180975 h 685800"/>
                <a:gd name="connsiteX8" fmla="*/ 657225 w 723900"/>
                <a:gd name="connsiteY8" fmla="*/ 180975 h 685800"/>
                <a:gd name="connsiteX9" fmla="*/ 361950 w 723900"/>
                <a:gd name="connsiteY9" fmla="*/ 0 h 685800"/>
                <a:gd name="connsiteX10" fmla="*/ 66675 w 723900"/>
                <a:gd name="connsiteY10" fmla="*/ 180975 h 685800"/>
                <a:gd name="connsiteX11" fmla="*/ 38100 w 723900"/>
                <a:gd name="connsiteY11" fmla="*/ 180975 h 685800"/>
                <a:gd name="connsiteX12" fmla="*/ 38100 w 723900"/>
                <a:gd name="connsiteY12" fmla="*/ 238125 h 685800"/>
                <a:gd name="connsiteX13" fmla="*/ 66675 w 723900"/>
                <a:gd name="connsiteY13" fmla="*/ 238125 h 685800"/>
                <a:gd name="connsiteX14" fmla="*/ 66675 w 723900"/>
                <a:gd name="connsiteY14" fmla="*/ 257175 h 685800"/>
                <a:gd name="connsiteX15" fmla="*/ 104775 w 723900"/>
                <a:gd name="connsiteY15" fmla="*/ 257175 h 685800"/>
                <a:gd name="connsiteX16" fmla="*/ 104775 w 723900"/>
                <a:gd name="connsiteY16" fmla="*/ 581025 h 685800"/>
                <a:gd name="connsiteX17" fmla="*/ 66675 w 723900"/>
                <a:gd name="connsiteY17" fmla="*/ 581025 h 685800"/>
                <a:gd name="connsiteX18" fmla="*/ 66675 w 723900"/>
                <a:gd name="connsiteY18" fmla="*/ 600075 h 685800"/>
                <a:gd name="connsiteX19" fmla="*/ 0 w 723900"/>
                <a:gd name="connsiteY19" fmla="*/ 647700 h 685800"/>
                <a:gd name="connsiteX20" fmla="*/ 0 w 723900"/>
                <a:gd name="connsiteY20" fmla="*/ 685800 h 685800"/>
                <a:gd name="connsiteX21" fmla="*/ 361950 w 723900"/>
                <a:gd name="connsiteY21" fmla="*/ 685800 h 685800"/>
                <a:gd name="connsiteX22" fmla="*/ 723900 w 723900"/>
                <a:gd name="connsiteY22" fmla="*/ 685800 h 685800"/>
                <a:gd name="connsiteX23" fmla="*/ 723900 w 723900"/>
                <a:gd name="connsiteY23" fmla="*/ 647700 h 685800"/>
                <a:gd name="connsiteX24" fmla="*/ 657225 w 723900"/>
                <a:gd name="connsiteY24" fmla="*/ 600075 h 685800"/>
                <a:gd name="connsiteX25" fmla="*/ 219075 w 723900"/>
                <a:gd name="connsiteY25" fmla="*/ 581025 h 685800"/>
                <a:gd name="connsiteX26" fmla="*/ 161925 w 723900"/>
                <a:gd name="connsiteY26" fmla="*/ 581025 h 685800"/>
                <a:gd name="connsiteX27" fmla="*/ 161925 w 723900"/>
                <a:gd name="connsiteY27" fmla="*/ 257175 h 685800"/>
                <a:gd name="connsiteX28" fmla="*/ 219075 w 723900"/>
                <a:gd name="connsiteY28" fmla="*/ 257175 h 685800"/>
                <a:gd name="connsiteX29" fmla="*/ 219075 w 723900"/>
                <a:gd name="connsiteY29" fmla="*/ 581025 h 685800"/>
                <a:gd name="connsiteX30" fmla="*/ 333375 w 723900"/>
                <a:gd name="connsiteY30" fmla="*/ 581025 h 685800"/>
                <a:gd name="connsiteX31" fmla="*/ 276225 w 723900"/>
                <a:gd name="connsiteY31" fmla="*/ 581025 h 685800"/>
                <a:gd name="connsiteX32" fmla="*/ 276225 w 723900"/>
                <a:gd name="connsiteY32" fmla="*/ 257175 h 685800"/>
                <a:gd name="connsiteX33" fmla="*/ 333375 w 723900"/>
                <a:gd name="connsiteY33" fmla="*/ 257175 h 685800"/>
                <a:gd name="connsiteX34" fmla="*/ 333375 w 723900"/>
                <a:gd name="connsiteY34" fmla="*/ 581025 h 685800"/>
                <a:gd name="connsiteX35" fmla="*/ 352425 w 723900"/>
                <a:gd name="connsiteY35" fmla="*/ 161925 h 685800"/>
                <a:gd name="connsiteX36" fmla="*/ 314325 w 723900"/>
                <a:gd name="connsiteY36" fmla="*/ 123825 h 685800"/>
                <a:gd name="connsiteX37" fmla="*/ 352425 w 723900"/>
                <a:gd name="connsiteY37" fmla="*/ 85725 h 685800"/>
                <a:gd name="connsiteX38" fmla="*/ 390525 w 723900"/>
                <a:gd name="connsiteY38" fmla="*/ 123825 h 685800"/>
                <a:gd name="connsiteX39" fmla="*/ 352425 w 723900"/>
                <a:gd name="connsiteY39" fmla="*/ 161925 h 685800"/>
                <a:gd name="connsiteX40" fmla="*/ 447675 w 723900"/>
                <a:gd name="connsiteY40" fmla="*/ 581025 h 685800"/>
                <a:gd name="connsiteX41" fmla="*/ 390525 w 723900"/>
                <a:gd name="connsiteY41" fmla="*/ 581025 h 685800"/>
                <a:gd name="connsiteX42" fmla="*/ 390525 w 723900"/>
                <a:gd name="connsiteY42" fmla="*/ 257175 h 685800"/>
                <a:gd name="connsiteX43" fmla="*/ 447675 w 723900"/>
                <a:gd name="connsiteY43" fmla="*/ 257175 h 685800"/>
                <a:gd name="connsiteX44" fmla="*/ 447675 w 723900"/>
                <a:gd name="connsiteY44" fmla="*/ 581025 h 685800"/>
                <a:gd name="connsiteX45" fmla="*/ 561975 w 723900"/>
                <a:gd name="connsiteY45" fmla="*/ 581025 h 685800"/>
                <a:gd name="connsiteX46" fmla="*/ 504825 w 723900"/>
                <a:gd name="connsiteY46" fmla="*/ 581025 h 685800"/>
                <a:gd name="connsiteX47" fmla="*/ 504825 w 723900"/>
                <a:gd name="connsiteY47" fmla="*/ 257175 h 685800"/>
                <a:gd name="connsiteX48" fmla="*/ 561975 w 723900"/>
                <a:gd name="connsiteY48" fmla="*/ 257175 h 685800"/>
                <a:gd name="connsiteX49" fmla="*/ 561975 w 723900"/>
                <a:gd name="connsiteY49" fmla="*/ 581025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723900" h="685800">
                  <a:moveTo>
                    <a:pt x="657225" y="600075"/>
                  </a:moveTo>
                  <a:lnTo>
                    <a:pt x="657225" y="581025"/>
                  </a:lnTo>
                  <a:lnTo>
                    <a:pt x="619125" y="581025"/>
                  </a:lnTo>
                  <a:lnTo>
                    <a:pt x="619125" y="257175"/>
                  </a:lnTo>
                  <a:lnTo>
                    <a:pt x="657225" y="257175"/>
                  </a:lnTo>
                  <a:lnTo>
                    <a:pt x="657225" y="238125"/>
                  </a:lnTo>
                  <a:lnTo>
                    <a:pt x="685800" y="238125"/>
                  </a:lnTo>
                  <a:lnTo>
                    <a:pt x="685800" y="180975"/>
                  </a:lnTo>
                  <a:lnTo>
                    <a:pt x="657225" y="180975"/>
                  </a:lnTo>
                  <a:lnTo>
                    <a:pt x="361950" y="0"/>
                  </a:lnTo>
                  <a:lnTo>
                    <a:pt x="66675" y="180975"/>
                  </a:lnTo>
                  <a:lnTo>
                    <a:pt x="38100" y="180975"/>
                  </a:lnTo>
                  <a:lnTo>
                    <a:pt x="38100" y="238125"/>
                  </a:lnTo>
                  <a:lnTo>
                    <a:pt x="66675" y="238125"/>
                  </a:lnTo>
                  <a:lnTo>
                    <a:pt x="66675" y="257175"/>
                  </a:lnTo>
                  <a:lnTo>
                    <a:pt x="104775" y="257175"/>
                  </a:lnTo>
                  <a:lnTo>
                    <a:pt x="104775" y="581025"/>
                  </a:lnTo>
                  <a:lnTo>
                    <a:pt x="66675" y="581025"/>
                  </a:lnTo>
                  <a:lnTo>
                    <a:pt x="66675" y="600075"/>
                  </a:lnTo>
                  <a:lnTo>
                    <a:pt x="0" y="647700"/>
                  </a:lnTo>
                  <a:lnTo>
                    <a:pt x="0" y="685800"/>
                  </a:lnTo>
                  <a:lnTo>
                    <a:pt x="361950" y="685800"/>
                  </a:lnTo>
                  <a:lnTo>
                    <a:pt x="723900" y="685800"/>
                  </a:lnTo>
                  <a:lnTo>
                    <a:pt x="723900" y="647700"/>
                  </a:lnTo>
                  <a:lnTo>
                    <a:pt x="657225" y="600075"/>
                  </a:lnTo>
                  <a:close/>
                  <a:moveTo>
                    <a:pt x="219075" y="581025"/>
                  </a:moveTo>
                  <a:lnTo>
                    <a:pt x="161925" y="581025"/>
                  </a:lnTo>
                  <a:lnTo>
                    <a:pt x="161925" y="257175"/>
                  </a:lnTo>
                  <a:lnTo>
                    <a:pt x="219075" y="257175"/>
                  </a:lnTo>
                  <a:lnTo>
                    <a:pt x="219075" y="581025"/>
                  </a:lnTo>
                  <a:close/>
                  <a:moveTo>
                    <a:pt x="333375" y="581025"/>
                  </a:moveTo>
                  <a:lnTo>
                    <a:pt x="276225" y="581025"/>
                  </a:lnTo>
                  <a:lnTo>
                    <a:pt x="276225" y="257175"/>
                  </a:lnTo>
                  <a:lnTo>
                    <a:pt x="333375" y="257175"/>
                  </a:lnTo>
                  <a:lnTo>
                    <a:pt x="333375" y="581025"/>
                  </a:lnTo>
                  <a:close/>
                  <a:moveTo>
                    <a:pt x="352425" y="161925"/>
                  </a:moveTo>
                  <a:cubicBezTo>
                    <a:pt x="331470" y="161925"/>
                    <a:pt x="314325" y="144780"/>
                    <a:pt x="314325" y="123825"/>
                  </a:cubicBezTo>
                  <a:cubicBezTo>
                    <a:pt x="314325" y="102870"/>
                    <a:pt x="331470" y="85725"/>
                    <a:pt x="352425" y="85725"/>
                  </a:cubicBezTo>
                  <a:cubicBezTo>
                    <a:pt x="373380" y="85725"/>
                    <a:pt x="390525" y="102870"/>
                    <a:pt x="390525" y="123825"/>
                  </a:cubicBezTo>
                  <a:cubicBezTo>
                    <a:pt x="390525" y="144780"/>
                    <a:pt x="373380" y="161925"/>
                    <a:pt x="352425" y="161925"/>
                  </a:cubicBezTo>
                  <a:close/>
                  <a:moveTo>
                    <a:pt x="447675" y="581025"/>
                  </a:moveTo>
                  <a:lnTo>
                    <a:pt x="390525" y="581025"/>
                  </a:lnTo>
                  <a:lnTo>
                    <a:pt x="390525" y="257175"/>
                  </a:lnTo>
                  <a:lnTo>
                    <a:pt x="447675" y="257175"/>
                  </a:lnTo>
                  <a:lnTo>
                    <a:pt x="447675" y="581025"/>
                  </a:lnTo>
                  <a:close/>
                  <a:moveTo>
                    <a:pt x="561975" y="581025"/>
                  </a:moveTo>
                  <a:lnTo>
                    <a:pt x="504825" y="581025"/>
                  </a:lnTo>
                  <a:lnTo>
                    <a:pt x="504825" y="257175"/>
                  </a:lnTo>
                  <a:lnTo>
                    <a:pt x="561975" y="257175"/>
                  </a:lnTo>
                  <a:lnTo>
                    <a:pt x="561975" y="581025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UY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7AD08CF-AA69-48E9-A774-3D0731F08A44}"/>
              </a:ext>
            </a:extLst>
          </p:cNvPr>
          <p:cNvGrpSpPr/>
          <p:nvPr/>
        </p:nvGrpSpPr>
        <p:grpSpPr>
          <a:xfrm>
            <a:off x="6694259" y="1876694"/>
            <a:ext cx="3032954" cy="3901810"/>
            <a:chOff x="6741575" y="1966277"/>
            <a:chExt cx="3032954" cy="3901810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806FA93-796E-4077-99C5-4DBEF19B066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741575" y="1966277"/>
              <a:ext cx="3032954" cy="3046426"/>
            </a:xfrm>
            <a:custGeom>
              <a:avLst/>
              <a:gdLst>
                <a:gd name="T0" fmla="*/ 536 w 1238"/>
                <a:gd name="T1" fmla="*/ 1124 h 1241"/>
                <a:gd name="T2" fmla="*/ 622 w 1238"/>
                <a:gd name="T3" fmla="*/ 908 h 1241"/>
                <a:gd name="T4" fmla="*/ 705 w 1238"/>
                <a:gd name="T5" fmla="*/ 707 h 1241"/>
                <a:gd name="T6" fmla="*/ 907 w 1238"/>
                <a:gd name="T7" fmla="*/ 622 h 1241"/>
                <a:gd name="T8" fmla="*/ 1122 w 1238"/>
                <a:gd name="T9" fmla="*/ 535 h 1241"/>
                <a:gd name="T10" fmla="*/ 1121 w 1238"/>
                <a:gd name="T11" fmla="*/ 116 h 1241"/>
                <a:gd name="T12" fmla="*/ 702 w 1238"/>
                <a:gd name="T13" fmla="*/ 117 h 1241"/>
                <a:gd name="T14" fmla="*/ 615 w 1238"/>
                <a:gd name="T15" fmla="*/ 333 h 1241"/>
                <a:gd name="T16" fmla="*/ 532 w 1238"/>
                <a:gd name="T17" fmla="*/ 534 h 1241"/>
                <a:gd name="T18" fmla="*/ 331 w 1238"/>
                <a:gd name="T19" fmla="*/ 618 h 1241"/>
                <a:gd name="T20" fmla="*/ 116 w 1238"/>
                <a:gd name="T21" fmla="*/ 705 h 1241"/>
                <a:gd name="T22" fmla="*/ 116 w 1238"/>
                <a:gd name="T23" fmla="*/ 1125 h 1241"/>
                <a:gd name="T24" fmla="*/ 536 w 1238"/>
                <a:gd name="T25" fmla="*/ 1124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8" h="1241">
                  <a:moveTo>
                    <a:pt x="536" y="1124"/>
                  </a:moveTo>
                  <a:cubicBezTo>
                    <a:pt x="595" y="1064"/>
                    <a:pt x="624" y="986"/>
                    <a:pt x="622" y="908"/>
                  </a:cubicBezTo>
                  <a:cubicBezTo>
                    <a:pt x="622" y="836"/>
                    <a:pt x="650" y="763"/>
                    <a:pt x="705" y="707"/>
                  </a:cubicBezTo>
                  <a:cubicBezTo>
                    <a:pt x="761" y="651"/>
                    <a:pt x="834" y="623"/>
                    <a:pt x="907" y="622"/>
                  </a:cubicBezTo>
                  <a:cubicBezTo>
                    <a:pt x="985" y="624"/>
                    <a:pt x="1063" y="594"/>
                    <a:pt x="1122" y="535"/>
                  </a:cubicBezTo>
                  <a:cubicBezTo>
                    <a:pt x="1238" y="419"/>
                    <a:pt x="1237" y="231"/>
                    <a:pt x="1121" y="116"/>
                  </a:cubicBezTo>
                  <a:cubicBezTo>
                    <a:pt x="1005" y="0"/>
                    <a:pt x="818" y="1"/>
                    <a:pt x="702" y="117"/>
                  </a:cubicBezTo>
                  <a:cubicBezTo>
                    <a:pt x="643" y="176"/>
                    <a:pt x="613" y="254"/>
                    <a:pt x="615" y="333"/>
                  </a:cubicBezTo>
                  <a:cubicBezTo>
                    <a:pt x="615" y="405"/>
                    <a:pt x="587" y="478"/>
                    <a:pt x="532" y="534"/>
                  </a:cubicBezTo>
                  <a:cubicBezTo>
                    <a:pt x="477" y="589"/>
                    <a:pt x="404" y="618"/>
                    <a:pt x="331" y="618"/>
                  </a:cubicBezTo>
                  <a:cubicBezTo>
                    <a:pt x="253" y="617"/>
                    <a:pt x="175" y="646"/>
                    <a:pt x="116" y="705"/>
                  </a:cubicBezTo>
                  <a:cubicBezTo>
                    <a:pt x="0" y="822"/>
                    <a:pt x="0" y="1010"/>
                    <a:pt x="116" y="1125"/>
                  </a:cubicBezTo>
                  <a:cubicBezTo>
                    <a:pt x="232" y="1241"/>
                    <a:pt x="420" y="1240"/>
                    <a:pt x="536" y="112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 cap="flat" cmpd="sng" algn="ctr">
              <a:noFill/>
              <a:prstDash val="solid"/>
            </a:ln>
            <a:effectLst/>
          </p:spPr>
          <p:txBody>
            <a:bodyPr bIns="274320" rtlCol="0" anchor="b"/>
            <a:lstStyle/>
            <a:p>
              <a:pPr algn="ctr" defTabSz="1219170"/>
              <a:endParaRPr lang="en-US" sz="2000" kern="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0A33B8A4-6FF2-42E0-B533-E94CB091946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6851411" y="3524203"/>
              <a:ext cx="1377109" cy="1377109"/>
            </a:xfrm>
            <a:custGeom>
              <a:avLst/>
              <a:gdLst>
                <a:gd name="T0" fmla="*/ 100 w 562"/>
                <a:gd name="T1" fmla="*/ 100 h 561"/>
                <a:gd name="T2" fmla="*/ 461 w 562"/>
                <a:gd name="T3" fmla="*/ 100 h 561"/>
                <a:gd name="T4" fmla="*/ 462 w 562"/>
                <a:gd name="T5" fmla="*/ 461 h 561"/>
                <a:gd name="T6" fmla="*/ 101 w 562"/>
                <a:gd name="T7" fmla="*/ 462 h 561"/>
                <a:gd name="T8" fmla="*/ 100 w 562"/>
                <a:gd name="T9" fmla="*/ 10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561">
                  <a:moveTo>
                    <a:pt x="100" y="100"/>
                  </a:moveTo>
                  <a:cubicBezTo>
                    <a:pt x="199" y="1"/>
                    <a:pt x="361" y="0"/>
                    <a:pt x="461" y="100"/>
                  </a:cubicBezTo>
                  <a:cubicBezTo>
                    <a:pt x="561" y="199"/>
                    <a:pt x="562" y="361"/>
                    <a:pt x="462" y="461"/>
                  </a:cubicBezTo>
                  <a:cubicBezTo>
                    <a:pt x="363" y="561"/>
                    <a:pt x="201" y="561"/>
                    <a:pt x="101" y="462"/>
                  </a:cubicBezTo>
                  <a:cubicBezTo>
                    <a:pt x="1" y="362"/>
                    <a:pt x="0" y="200"/>
                    <a:pt x="100" y="10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AA5C86-E7E4-421C-9706-53E9648258C9}"/>
                </a:ext>
              </a:extLst>
            </p:cNvPr>
            <p:cNvGrpSpPr/>
            <p:nvPr/>
          </p:nvGrpSpPr>
          <p:grpSpPr>
            <a:xfrm>
              <a:off x="7237541" y="5033765"/>
              <a:ext cx="2191186" cy="834322"/>
              <a:chOff x="4271471" y="4797929"/>
              <a:chExt cx="3082776" cy="83432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35879-C86A-49B7-BC46-CB3CB70F04D9}"/>
                  </a:ext>
                </a:extLst>
              </p:cNvPr>
              <p:cNvSpPr txBox="1"/>
              <p:nvPr/>
            </p:nvSpPr>
            <p:spPr>
              <a:xfrm flipH="1">
                <a:off x="4271471" y="5170586"/>
                <a:ext cx="30827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You can save the execution history and Test Reports.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A1BB1E-C043-44B2-8867-B9787503B0F5}"/>
                  </a:ext>
                </a:extLst>
              </p:cNvPr>
              <p:cNvSpPr txBox="1"/>
              <p:nvPr/>
            </p:nvSpPr>
            <p:spPr>
              <a:xfrm flipH="1">
                <a:off x="4275112" y="4797929"/>
                <a:ext cx="2882716" cy="338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Execution Time</a:t>
                </a:r>
                <a:endPara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" name="Graphic 13" descr="Bar graph with upward trend">
              <a:extLst>
                <a:ext uri="{FF2B5EF4-FFF2-40B4-BE49-F238E27FC236}">
                  <a16:creationId xmlns:a16="http://schemas.microsoft.com/office/drawing/2014/main" id="{6BD6E1D9-E25A-445C-AFB8-D3C65348D9C5}"/>
                </a:ext>
              </a:extLst>
            </p:cNvPr>
            <p:cNvGrpSpPr/>
            <p:nvPr/>
          </p:nvGrpSpPr>
          <p:grpSpPr>
            <a:xfrm>
              <a:off x="7082764" y="3787812"/>
              <a:ext cx="914400" cy="914400"/>
              <a:chOff x="10499697" y="575370"/>
              <a:chExt cx="914400" cy="914400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87F8BA6-F326-4195-A93C-FFD4D0681860}"/>
                  </a:ext>
                </a:extLst>
              </p:cNvPr>
              <p:cNvSpPr/>
              <p:nvPr/>
            </p:nvSpPr>
            <p:spPr>
              <a:xfrm>
                <a:off x="10633047" y="699195"/>
                <a:ext cx="657225" cy="666750"/>
              </a:xfrm>
              <a:custGeom>
                <a:avLst/>
                <a:gdLst>
                  <a:gd name="connsiteX0" fmla="*/ 57150 w 657225"/>
                  <a:gd name="connsiteY0" fmla="*/ 0 h 666750"/>
                  <a:gd name="connsiteX1" fmla="*/ 0 w 657225"/>
                  <a:gd name="connsiteY1" fmla="*/ 0 h 666750"/>
                  <a:gd name="connsiteX2" fmla="*/ 0 w 657225"/>
                  <a:gd name="connsiteY2" fmla="*/ 666750 h 666750"/>
                  <a:gd name="connsiteX3" fmla="*/ 657225 w 657225"/>
                  <a:gd name="connsiteY3" fmla="*/ 666750 h 666750"/>
                  <a:gd name="connsiteX4" fmla="*/ 657225 w 657225"/>
                  <a:gd name="connsiteY4" fmla="*/ 609600 h 666750"/>
                  <a:gd name="connsiteX5" fmla="*/ 57150 w 657225"/>
                  <a:gd name="connsiteY5" fmla="*/ 609600 h 666750"/>
                  <a:gd name="connsiteX6" fmla="*/ 57150 w 657225"/>
                  <a:gd name="connsiteY6" fmla="*/ 0 h 666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7225" h="666750">
                    <a:moveTo>
                      <a:pt x="57150" y="0"/>
                    </a:moveTo>
                    <a:lnTo>
                      <a:pt x="0" y="0"/>
                    </a:lnTo>
                    <a:lnTo>
                      <a:pt x="0" y="666750"/>
                    </a:lnTo>
                    <a:lnTo>
                      <a:pt x="657225" y="666750"/>
                    </a:lnTo>
                    <a:lnTo>
                      <a:pt x="657225" y="609600"/>
                    </a:lnTo>
                    <a:lnTo>
                      <a:pt x="57150" y="609600"/>
                    </a:lnTo>
                    <a:lnTo>
                      <a:pt x="5715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DC759DE-9D6E-4CED-B882-6FD4336A2DE9}"/>
                  </a:ext>
                </a:extLst>
              </p:cNvPr>
              <p:cNvSpPr/>
              <p:nvPr/>
            </p:nvSpPr>
            <p:spPr>
              <a:xfrm rot="-10800000">
                <a:off x="11147397" y="699194"/>
                <a:ext cx="142875" cy="552450"/>
              </a:xfrm>
              <a:custGeom>
                <a:avLst/>
                <a:gdLst>
                  <a:gd name="connsiteX0" fmla="*/ 0 w 142875"/>
                  <a:gd name="connsiteY0" fmla="*/ 0 h 552450"/>
                  <a:gd name="connsiteX1" fmla="*/ 142875 w 142875"/>
                  <a:gd name="connsiteY1" fmla="*/ 0 h 552450"/>
                  <a:gd name="connsiteX2" fmla="*/ 142875 w 142875"/>
                  <a:gd name="connsiteY2" fmla="*/ 552450 h 552450"/>
                  <a:gd name="connsiteX3" fmla="*/ 0 w 142875"/>
                  <a:gd name="connsiteY3" fmla="*/ 55245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552450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552450"/>
                    </a:lnTo>
                    <a:lnTo>
                      <a:pt x="0" y="5524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22AE370-9CE9-427A-8E4F-F47E3DF55C87}"/>
                  </a:ext>
                </a:extLst>
              </p:cNvPr>
              <p:cNvSpPr/>
              <p:nvPr/>
            </p:nvSpPr>
            <p:spPr>
              <a:xfrm rot="-10800000">
                <a:off x="10947372" y="889695"/>
                <a:ext cx="142875" cy="361950"/>
              </a:xfrm>
              <a:custGeom>
                <a:avLst/>
                <a:gdLst>
                  <a:gd name="connsiteX0" fmla="*/ 0 w 142875"/>
                  <a:gd name="connsiteY0" fmla="*/ 0 h 361950"/>
                  <a:gd name="connsiteX1" fmla="*/ 142875 w 142875"/>
                  <a:gd name="connsiteY1" fmla="*/ 0 h 361950"/>
                  <a:gd name="connsiteX2" fmla="*/ 142875 w 142875"/>
                  <a:gd name="connsiteY2" fmla="*/ 361950 h 361950"/>
                  <a:gd name="connsiteX3" fmla="*/ 0 w 142875"/>
                  <a:gd name="connsiteY3" fmla="*/ 361950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361950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361950"/>
                    </a:lnTo>
                    <a:lnTo>
                      <a:pt x="0" y="3619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D71CA19-D4D2-48D7-9846-3D0519940ABE}"/>
                  </a:ext>
                </a:extLst>
              </p:cNvPr>
              <p:cNvSpPr/>
              <p:nvPr/>
            </p:nvSpPr>
            <p:spPr>
              <a:xfrm rot="-10800000">
                <a:off x="10747347" y="1061145"/>
                <a:ext cx="142875" cy="190500"/>
              </a:xfrm>
              <a:custGeom>
                <a:avLst/>
                <a:gdLst>
                  <a:gd name="connsiteX0" fmla="*/ 0 w 142875"/>
                  <a:gd name="connsiteY0" fmla="*/ 0 h 190500"/>
                  <a:gd name="connsiteX1" fmla="*/ 142875 w 142875"/>
                  <a:gd name="connsiteY1" fmla="*/ 0 h 190500"/>
                  <a:gd name="connsiteX2" fmla="*/ 142875 w 142875"/>
                  <a:gd name="connsiteY2" fmla="*/ 190500 h 190500"/>
                  <a:gd name="connsiteX3" fmla="*/ 0 w 142875"/>
                  <a:gd name="connsiteY3" fmla="*/ 19050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90500">
                    <a:moveTo>
                      <a:pt x="0" y="0"/>
                    </a:moveTo>
                    <a:lnTo>
                      <a:pt x="142875" y="0"/>
                    </a:lnTo>
                    <a:lnTo>
                      <a:pt x="142875" y="190500"/>
                    </a:lnTo>
                    <a:lnTo>
                      <a:pt x="0" y="1905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79F9586-B307-4B3B-BF50-574BAF5791FF}"/>
                  </a:ext>
                </a:extLst>
              </p:cNvPr>
              <p:cNvSpPr/>
              <p:nvPr/>
            </p:nvSpPr>
            <p:spPr>
              <a:xfrm>
                <a:off x="10743441" y="699195"/>
                <a:ext cx="308705" cy="308705"/>
              </a:xfrm>
              <a:custGeom>
                <a:avLst/>
                <a:gdLst>
                  <a:gd name="connsiteX0" fmla="*/ 308705 w 308705"/>
                  <a:gd name="connsiteY0" fmla="*/ 130874 h 308705"/>
                  <a:gd name="connsiteX1" fmla="*/ 308705 w 308705"/>
                  <a:gd name="connsiteY1" fmla="*/ 0 h 308705"/>
                  <a:gd name="connsiteX2" fmla="*/ 177832 w 308705"/>
                  <a:gd name="connsiteY2" fmla="*/ 0 h 308705"/>
                  <a:gd name="connsiteX3" fmla="*/ 229838 w 308705"/>
                  <a:gd name="connsiteY3" fmla="*/ 52006 h 308705"/>
                  <a:gd name="connsiteX4" fmla="*/ 0 w 308705"/>
                  <a:gd name="connsiteY4" fmla="*/ 281845 h 308705"/>
                  <a:gd name="connsiteX5" fmla="*/ 26860 w 308705"/>
                  <a:gd name="connsiteY5" fmla="*/ 308705 h 308705"/>
                  <a:gd name="connsiteX6" fmla="*/ 256699 w 308705"/>
                  <a:gd name="connsiteY6" fmla="*/ 78962 h 308705"/>
                  <a:gd name="connsiteX7" fmla="*/ 308705 w 308705"/>
                  <a:gd name="connsiteY7" fmla="*/ 130874 h 308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8705" h="308705">
                    <a:moveTo>
                      <a:pt x="308705" y="130874"/>
                    </a:moveTo>
                    <a:lnTo>
                      <a:pt x="308705" y="0"/>
                    </a:lnTo>
                    <a:lnTo>
                      <a:pt x="177832" y="0"/>
                    </a:lnTo>
                    <a:lnTo>
                      <a:pt x="229838" y="52006"/>
                    </a:lnTo>
                    <a:lnTo>
                      <a:pt x="0" y="281845"/>
                    </a:lnTo>
                    <a:lnTo>
                      <a:pt x="26860" y="308705"/>
                    </a:lnTo>
                    <a:lnTo>
                      <a:pt x="256699" y="78962"/>
                    </a:lnTo>
                    <a:lnTo>
                      <a:pt x="308705" y="13087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UY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C4B394B-6161-4459-A64C-6C51AA55448B}"/>
              </a:ext>
            </a:extLst>
          </p:cNvPr>
          <p:cNvGrpSpPr/>
          <p:nvPr/>
        </p:nvGrpSpPr>
        <p:grpSpPr>
          <a:xfrm>
            <a:off x="8256053" y="1968385"/>
            <a:ext cx="3141450" cy="2328801"/>
            <a:chOff x="8333877" y="1890561"/>
            <a:chExt cx="3141450" cy="2328801"/>
          </a:xfrm>
        </p:grpSpPr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85DA82B-0A54-4280-8218-A332F81A09F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333877" y="1890561"/>
              <a:ext cx="1377109" cy="1379181"/>
            </a:xfrm>
            <a:custGeom>
              <a:avLst/>
              <a:gdLst>
                <a:gd name="T0" fmla="*/ 100 w 562"/>
                <a:gd name="T1" fmla="*/ 100 h 562"/>
                <a:gd name="T2" fmla="*/ 461 w 562"/>
                <a:gd name="T3" fmla="*/ 99 h 562"/>
                <a:gd name="T4" fmla="*/ 462 w 562"/>
                <a:gd name="T5" fmla="*/ 461 h 562"/>
                <a:gd name="T6" fmla="*/ 100 w 562"/>
                <a:gd name="T7" fmla="*/ 462 h 562"/>
                <a:gd name="T8" fmla="*/ 100 w 562"/>
                <a:gd name="T9" fmla="*/ 10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562">
                  <a:moveTo>
                    <a:pt x="100" y="100"/>
                  </a:moveTo>
                  <a:cubicBezTo>
                    <a:pt x="199" y="0"/>
                    <a:pt x="361" y="0"/>
                    <a:pt x="461" y="99"/>
                  </a:cubicBezTo>
                  <a:cubicBezTo>
                    <a:pt x="561" y="199"/>
                    <a:pt x="562" y="361"/>
                    <a:pt x="462" y="461"/>
                  </a:cubicBezTo>
                  <a:cubicBezTo>
                    <a:pt x="362" y="561"/>
                    <a:pt x="200" y="562"/>
                    <a:pt x="100" y="462"/>
                  </a:cubicBezTo>
                  <a:cubicBezTo>
                    <a:pt x="0" y="362"/>
                    <a:pt x="0" y="201"/>
                    <a:pt x="100" y="100"/>
                  </a:cubicBezTo>
                  <a:close/>
                </a:path>
              </a:pathLst>
            </a:custGeom>
            <a:solidFill>
              <a:srgbClr val="FFFFFF"/>
            </a:solidFill>
            <a:ln w="158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0584501-1F93-4C06-B73D-B4AE354418AF}"/>
                </a:ext>
              </a:extLst>
            </p:cNvPr>
            <p:cNvGrpSpPr/>
            <p:nvPr/>
          </p:nvGrpSpPr>
          <p:grpSpPr>
            <a:xfrm>
              <a:off x="8511137" y="2077944"/>
              <a:ext cx="2964190" cy="2141418"/>
              <a:chOff x="8518936" y="2276470"/>
              <a:chExt cx="2964190" cy="2141418"/>
            </a:xfrm>
          </p:grpSpPr>
          <p:grpSp>
            <p:nvGrpSpPr>
              <p:cNvPr id="45" name="Graphic 64" descr="City">
                <a:extLst>
                  <a:ext uri="{FF2B5EF4-FFF2-40B4-BE49-F238E27FC236}">
                    <a16:creationId xmlns:a16="http://schemas.microsoft.com/office/drawing/2014/main" id="{9662C811-513F-4180-AAE8-80F5FA28076A}"/>
                  </a:ext>
                </a:extLst>
              </p:cNvPr>
              <p:cNvGrpSpPr/>
              <p:nvPr/>
            </p:nvGrpSpPr>
            <p:grpSpPr>
              <a:xfrm>
                <a:off x="8518936" y="2276470"/>
                <a:ext cx="914400" cy="914400"/>
                <a:chOff x="5638800" y="2971800"/>
                <a:chExt cx="914400" cy="914400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F5DFA47F-3B99-4AC9-850F-E6E2FF641AF2}"/>
                    </a:ext>
                  </a:extLst>
                </p:cNvPr>
                <p:cNvSpPr/>
                <p:nvPr/>
              </p:nvSpPr>
              <p:spPr>
                <a:xfrm>
                  <a:off x="5715000" y="3381375"/>
                  <a:ext cx="228600" cy="342900"/>
                </a:xfrm>
                <a:custGeom>
                  <a:avLst/>
                  <a:gdLst>
                    <a:gd name="connsiteX0" fmla="*/ 57150 w 228600"/>
                    <a:gd name="connsiteY0" fmla="*/ 209550 h 342900"/>
                    <a:gd name="connsiteX1" fmla="*/ 95250 w 228600"/>
                    <a:gd name="connsiteY1" fmla="*/ 209550 h 342900"/>
                    <a:gd name="connsiteX2" fmla="*/ 95250 w 228600"/>
                    <a:gd name="connsiteY2" fmla="*/ 247650 h 342900"/>
                    <a:gd name="connsiteX3" fmla="*/ 57150 w 228600"/>
                    <a:gd name="connsiteY3" fmla="*/ 247650 h 342900"/>
                    <a:gd name="connsiteX4" fmla="*/ 57150 w 228600"/>
                    <a:gd name="connsiteY4" fmla="*/ 209550 h 342900"/>
                    <a:gd name="connsiteX5" fmla="*/ 57150 w 228600"/>
                    <a:gd name="connsiteY5" fmla="*/ 133350 h 342900"/>
                    <a:gd name="connsiteX6" fmla="*/ 95250 w 228600"/>
                    <a:gd name="connsiteY6" fmla="*/ 133350 h 342900"/>
                    <a:gd name="connsiteX7" fmla="*/ 95250 w 228600"/>
                    <a:gd name="connsiteY7" fmla="*/ 171450 h 342900"/>
                    <a:gd name="connsiteX8" fmla="*/ 57150 w 228600"/>
                    <a:gd name="connsiteY8" fmla="*/ 171450 h 342900"/>
                    <a:gd name="connsiteX9" fmla="*/ 57150 w 228600"/>
                    <a:gd name="connsiteY9" fmla="*/ 133350 h 342900"/>
                    <a:gd name="connsiteX10" fmla="*/ 57150 w 228600"/>
                    <a:gd name="connsiteY10" fmla="*/ 57150 h 342900"/>
                    <a:gd name="connsiteX11" fmla="*/ 95250 w 228600"/>
                    <a:gd name="connsiteY11" fmla="*/ 57150 h 342900"/>
                    <a:gd name="connsiteX12" fmla="*/ 95250 w 228600"/>
                    <a:gd name="connsiteY12" fmla="*/ 95250 h 342900"/>
                    <a:gd name="connsiteX13" fmla="*/ 57150 w 228600"/>
                    <a:gd name="connsiteY13" fmla="*/ 95250 h 342900"/>
                    <a:gd name="connsiteX14" fmla="*/ 57150 w 228600"/>
                    <a:gd name="connsiteY14" fmla="*/ 57150 h 342900"/>
                    <a:gd name="connsiteX15" fmla="*/ 133350 w 228600"/>
                    <a:gd name="connsiteY15" fmla="*/ 209550 h 342900"/>
                    <a:gd name="connsiteX16" fmla="*/ 171450 w 228600"/>
                    <a:gd name="connsiteY16" fmla="*/ 209550 h 342900"/>
                    <a:gd name="connsiteX17" fmla="*/ 171450 w 228600"/>
                    <a:gd name="connsiteY17" fmla="*/ 247650 h 342900"/>
                    <a:gd name="connsiteX18" fmla="*/ 133350 w 228600"/>
                    <a:gd name="connsiteY18" fmla="*/ 247650 h 342900"/>
                    <a:gd name="connsiteX19" fmla="*/ 133350 w 228600"/>
                    <a:gd name="connsiteY19" fmla="*/ 209550 h 342900"/>
                    <a:gd name="connsiteX20" fmla="*/ 133350 w 228600"/>
                    <a:gd name="connsiteY20" fmla="*/ 133350 h 342900"/>
                    <a:gd name="connsiteX21" fmla="*/ 171450 w 228600"/>
                    <a:gd name="connsiteY21" fmla="*/ 133350 h 342900"/>
                    <a:gd name="connsiteX22" fmla="*/ 171450 w 228600"/>
                    <a:gd name="connsiteY22" fmla="*/ 171450 h 342900"/>
                    <a:gd name="connsiteX23" fmla="*/ 133350 w 228600"/>
                    <a:gd name="connsiteY23" fmla="*/ 171450 h 342900"/>
                    <a:gd name="connsiteX24" fmla="*/ 133350 w 228600"/>
                    <a:gd name="connsiteY24" fmla="*/ 133350 h 342900"/>
                    <a:gd name="connsiteX25" fmla="*/ 133350 w 228600"/>
                    <a:gd name="connsiteY25" fmla="*/ 57150 h 342900"/>
                    <a:gd name="connsiteX26" fmla="*/ 171450 w 228600"/>
                    <a:gd name="connsiteY26" fmla="*/ 57150 h 342900"/>
                    <a:gd name="connsiteX27" fmla="*/ 171450 w 228600"/>
                    <a:gd name="connsiteY27" fmla="*/ 95250 h 342900"/>
                    <a:gd name="connsiteX28" fmla="*/ 133350 w 228600"/>
                    <a:gd name="connsiteY28" fmla="*/ 95250 h 342900"/>
                    <a:gd name="connsiteX29" fmla="*/ 133350 w 228600"/>
                    <a:gd name="connsiteY29" fmla="*/ 57150 h 342900"/>
                    <a:gd name="connsiteX30" fmla="*/ 0 w 228600"/>
                    <a:gd name="connsiteY30" fmla="*/ 342900 h 342900"/>
                    <a:gd name="connsiteX31" fmla="*/ 95250 w 228600"/>
                    <a:gd name="connsiteY31" fmla="*/ 342900 h 342900"/>
                    <a:gd name="connsiteX32" fmla="*/ 95250 w 228600"/>
                    <a:gd name="connsiteY32" fmla="*/ 285750 h 342900"/>
                    <a:gd name="connsiteX33" fmla="*/ 133350 w 228600"/>
                    <a:gd name="connsiteY33" fmla="*/ 285750 h 342900"/>
                    <a:gd name="connsiteX34" fmla="*/ 133350 w 228600"/>
                    <a:gd name="connsiteY34" fmla="*/ 342900 h 342900"/>
                    <a:gd name="connsiteX35" fmla="*/ 228600 w 228600"/>
                    <a:gd name="connsiteY35" fmla="*/ 342900 h 342900"/>
                    <a:gd name="connsiteX36" fmla="*/ 228600 w 228600"/>
                    <a:gd name="connsiteY36" fmla="*/ 0 h 342900"/>
                    <a:gd name="connsiteX37" fmla="*/ 0 w 228600"/>
                    <a:gd name="connsiteY37" fmla="*/ 0 h 342900"/>
                    <a:gd name="connsiteX38" fmla="*/ 0 w 228600"/>
                    <a:gd name="connsiteY38" fmla="*/ 342900 h 342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228600" h="342900">
                      <a:moveTo>
                        <a:pt x="57150" y="209550"/>
                      </a:moveTo>
                      <a:lnTo>
                        <a:pt x="95250" y="209550"/>
                      </a:lnTo>
                      <a:lnTo>
                        <a:pt x="95250" y="247650"/>
                      </a:lnTo>
                      <a:lnTo>
                        <a:pt x="57150" y="247650"/>
                      </a:lnTo>
                      <a:lnTo>
                        <a:pt x="57150" y="209550"/>
                      </a:lnTo>
                      <a:close/>
                      <a:moveTo>
                        <a:pt x="57150" y="133350"/>
                      </a:moveTo>
                      <a:lnTo>
                        <a:pt x="95250" y="133350"/>
                      </a:lnTo>
                      <a:lnTo>
                        <a:pt x="95250" y="171450"/>
                      </a:lnTo>
                      <a:lnTo>
                        <a:pt x="57150" y="171450"/>
                      </a:lnTo>
                      <a:lnTo>
                        <a:pt x="57150" y="133350"/>
                      </a:lnTo>
                      <a:close/>
                      <a:moveTo>
                        <a:pt x="57150" y="57150"/>
                      </a:moveTo>
                      <a:lnTo>
                        <a:pt x="95250" y="57150"/>
                      </a:lnTo>
                      <a:lnTo>
                        <a:pt x="95250" y="95250"/>
                      </a:lnTo>
                      <a:lnTo>
                        <a:pt x="57150" y="95250"/>
                      </a:lnTo>
                      <a:lnTo>
                        <a:pt x="57150" y="57150"/>
                      </a:lnTo>
                      <a:close/>
                      <a:moveTo>
                        <a:pt x="133350" y="209550"/>
                      </a:moveTo>
                      <a:lnTo>
                        <a:pt x="171450" y="209550"/>
                      </a:lnTo>
                      <a:lnTo>
                        <a:pt x="171450" y="247650"/>
                      </a:lnTo>
                      <a:lnTo>
                        <a:pt x="133350" y="247650"/>
                      </a:lnTo>
                      <a:lnTo>
                        <a:pt x="133350" y="209550"/>
                      </a:lnTo>
                      <a:close/>
                      <a:moveTo>
                        <a:pt x="133350" y="133350"/>
                      </a:moveTo>
                      <a:lnTo>
                        <a:pt x="171450" y="133350"/>
                      </a:lnTo>
                      <a:lnTo>
                        <a:pt x="171450" y="171450"/>
                      </a:lnTo>
                      <a:lnTo>
                        <a:pt x="133350" y="171450"/>
                      </a:lnTo>
                      <a:lnTo>
                        <a:pt x="133350" y="133350"/>
                      </a:lnTo>
                      <a:close/>
                      <a:moveTo>
                        <a:pt x="133350" y="57150"/>
                      </a:moveTo>
                      <a:lnTo>
                        <a:pt x="171450" y="57150"/>
                      </a:lnTo>
                      <a:lnTo>
                        <a:pt x="171450" y="95250"/>
                      </a:lnTo>
                      <a:lnTo>
                        <a:pt x="133350" y="95250"/>
                      </a:lnTo>
                      <a:lnTo>
                        <a:pt x="133350" y="57150"/>
                      </a:lnTo>
                      <a:close/>
                      <a:moveTo>
                        <a:pt x="0" y="342900"/>
                      </a:moveTo>
                      <a:lnTo>
                        <a:pt x="95250" y="342900"/>
                      </a:lnTo>
                      <a:lnTo>
                        <a:pt x="95250" y="285750"/>
                      </a:lnTo>
                      <a:lnTo>
                        <a:pt x="133350" y="285750"/>
                      </a:lnTo>
                      <a:lnTo>
                        <a:pt x="133350" y="342900"/>
                      </a:lnTo>
                      <a:lnTo>
                        <a:pt x="228600" y="342900"/>
                      </a:lnTo>
                      <a:lnTo>
                        <a:pt x="228600" y="0"/>
                      </a:lnTo>
                      <a:lnTo>
                        <a:pt x="0" y="0"/>
                      </a:lnTo>
                      <a:lnTo>
                        <a:pt x="0" y="3429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D444193-B953-42E8-A778-73BB7D164EC9}"/>
                    </a:ext>
                  </a:extLst>
                </p:cNvPr>
                <p:cNvSpPr/>
                <p:nvPr/>
              </p:nvSpPr>
              <p:spPr>
                <a:xfrm>
                  <a:off x="5981700" y="3457575"/>
                  <a:ext cx="228600" cy="266700"/>
                </a:xfrm>
                <a:custGeom>
                  <a:avLst/>
                  <a:gdLst>
                    <a:gd name="connsiteX0" fmla="*/ 57150 w 228600"/>
                    <a:gd name="connsiteY0" fmla="*/ 133350 h 266700"/>
                    <a:gd name="connsiteX1" fmla="*/ 95250 w 228600"/>
                    <a:gd name="connsiteY1" fmla="*/ 133350 h 266700"/>
                    <a:gd name="connsiteX2" fmla="*/ 95250 w 228600"/>
                    <a:gd name="connsiteY2" fmla="*/ 171450 h 266700"/>
                    <a:gd name="connsiteX3" fmla="*/ 57150 w 228600"/>
                    <a:gd name="connsiteY3" fmla="*/ 171450 h 266700"/>
                    <a:gd name="connsiteX4" fmla="*/ 57150 w 228600"/>
                    <a:gd name="connsiteY4" fmla="*/ 133350 h 266700"/>
                    <a:gd name="connsiteX5" fmla="*/ 57150 w 228600"/>
                    <a:gd name="connsiteY5" fmla="*/ 57150 h 266700"/>
                    <a:gd name="connsiteX6" fmla="*/ 95250 w 228600"/>
                    <a:gd name="connsiteY6" fmla="*/ 57150 h 266700"/>
                    <a:gd name="connsiteX7" fmla="*/ 95250 w 228600"/>
                    <a:gd name="connsiteY7" fmla="*/ 95250 h 266700"/>
                    <a:gd name="connsiteX8" fmla="*/ 57150 w 228600"/>
                    <a:gd name="connsiteY8" fmla="*/ 95250 h 266700"/>
                    <a:gd name="connsiteX9" fmla="*/ 57150 w 228600"/>
                    <a:gd name="connsiteY9" fmla="*/ 57150 h 266700"/>
                    <a:gd name="connsiteX10" fmla="*/ 133350 w 228600"/>
                    <a:gd name="connsiteY10" fmla="*/ 133350 h 266700"/>
                    <a:gd name="connsiteX11" fmla="*/ 171450 w 228600"/>
                    <a:gd name="connsiteY11" fmla="*/ 133350 h 266700"/>
                    <a:gd name="connsiteX12" fmla="*/ 171450 w 228600"/>
                    <a:gd name="connsiteY12" fmla="*/ 171450 h 266700"/>
                    <a:gd name="connsiteX13" fmla="*/ 133350 w 228600"/>
                    <a:gd name="connsiteY13" fmla="*/ 171450 h 266700"/>
                    <a:gd name="connsiteX14" fmla="*/ 133350 w 228600"/>
                    <a:gd name="connsiteY14" fmla="*/ 133350 h 266700"/>
                    <a:gd name="connsiteX15" fmla="*/ 133350 w 228600"/>
                    <a:gd name="connsiteY15" fmla="*/ 57150 h 266700"/>
                    <a:gd name="connsiteX16" fmla="*/ 171450 w 228600"/>
                    <a:gd name="connsiteY16" fmla="*/ 57150 h 266700"/>
                    <a:gd name="connsiteX17" fmla="*/ 171450 w 228600"/>
                    <a:gd name="connsiteY17" fmla="*/ 95250 h 266700"/>
                    <a:gd name="connsiteX18" fmla="*/ 133350 w 228600"/>
                    <a:gd name="connsiteY18" fmla="*/ 95250 h 266700"/>
                    <a:gd name="connsiteX19" fmla="*/ 133350 w 228600"/>
                    <a:gd name="connsiteY19" fmla="*/ 57150 h 266700"/>
                    <a:gd name="connsiteX20" fmla="*/ 0 w 228600"/>
                    <a:gd name="connsiteY20" fmla="*/ 266700 h 266700"/>
                    <a:gd name="connsiteX21" fmla="*/ 95250 w 228600"/>
                    <a:gd name="connsiteY21" fmla="*/ 266700 h 266700"/>
                    <a:gd name="connsiteX22" fmla="*/ 95250 w 228600"/>
                    <a:gd name="connsiteY22" fmla="*/ 209550 h 266700"/>
                    <a:gd name="connsiteX23" fmla="*/ 133350 w 228600"/>
                    <a:gd name="connsiteY23" fmla="*/ 209550 h 266700"/>
                    <a:gd name="connsiteX24" fmla="*/ 133350 w 228600"/>
                    <a:gd name="connsiteY24" fmla="*/ 266700 h 266700"/>
                    <a:gd name="connsiteX25" fmla="*/ 228600 w 228600"/>
                    <a:gd name="connsiteY25" fmla="*/ 266700 h 266700"/>
                    <a:gd name="connsiteX26" fmla="*/ 228600 w 228600"/>
                    <a:gd name="connsiteY26" fmla="*/ 0 h 266700"/>
                    <a:gd name="connsiteX27" fmla="*/ 0 w 228600"/>
                    <a:gd name="connsiteY27" fmla="*/ 0 h 266700"/>
                    <a:gd name="connsiteX28" fmla="*/ 0 w 228600"/>
                    <a:gd name="connsiteY28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28600" h="266700">
                      <a:moveTo>
                        <a:pt x="57150" y="133350"/>
                      </a:moveTo>
                      <a:lnTo>
                        <a:pt x="95250" y="133350"/>
                      </a:lnTo>
                      <a:lnTo>
                        <a:pt x="95250" y="171450"/>
                      </a:lnTo>
                      <a:lnTo>
                        <a:pt x="57150" y="171450"/>
                      </a:lnTo>
                      <a:lnTo>
                        <a:pt x="57150" y="133350"/>
                      </a:lnTo>
                      <a:close/>
                      <a:moveTo>
                        <a:pt x="57150" y="57150"/>
                      </a:moveTo>
                      <a:lnTo>
                        <a:pt x="95250" y="57150"/>
                      </a:lnTo>
                      <a:lnTo>
                        <a:pt x="95250" y="95250"/>
                      </a:lnTo>
                      <a:lnTo>
                        <a:pt x="57150" y="95250"/>
                      </a:lnTo>
                      <a:lnTo>
                        <a:pt x="57150" y="57150"/>
                      </a:lnTo>
                      <a:close/>
                      <a:moveTo>
                        <a:pt x="133350" y="133350"/>
                      </a:moveTo>
                      <a:lnTo>
                        <a:pt x="171450" y="133350"/>
                      </a:lnTo>
                      <a:lnTo>
                        <a:pt x="171450" y="171450"/>
                      </a:lnTo>
                      <a:lnTo>
                        <a:pt x="133350" y="171450"/>
                      </a:lnTo>
                      <a:lnTo>
                        <a:pt x="133350" y="133350"/>
                      </a:lnTo>
                      <a:close/>
                      <a:moveTo>
                        <a:pt x="133350" y="57150"/>
                      </a:moveTo>
                      <a:lnTo>
                        <a:pt x="171450" y="57150"/>
                      </a:lnTo>
                      <a:lnTo>
                        <a:pt x="171450" y="95250"/>
                      </a:lnTo>
                      <a:lnTo>
                        <a:pt x="133350" y="95250"/>
                      </a:lnTo>
                      <a:lnTo>
                        <a:pt x="133350" y="57150"/>
                      </a:lnTo>
                      <a:close/>
                      <a:moveTo>
                        <a:pt x="0" y="266700"/>
                      </a:moveTo>
                      <a:lnTo>
                        <a:pt x="95250" y="266700"/>
                      </a:lnTo>
                      <a:lnTo>
                        <a:pt x="95250" y="209550"/>
                      </a:lnTo>
                      <a:lnTo>
                        <a:pt x="133350" y="209550"/>
                      </a:lnTo>
                      <a:lnTo>
                        <a:pt x="133350" y="266700"/>
                      </a:lnTo>
                      <a:lnTo>
                        <a:pt x="228600" y="266700"/>
                      </a:lnTo>
                      <a:lnTo>
                        <a:pt x="228600" y="0"/>
                      </a:lnTo>
                      <a:lnTo>
                        <a:pt x="0" y="0"/>
                      </a:lnTo>
                      <a:lnTo>
                        <a:pt x="0" y="26670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4B4C4DD9-552E-422C-9AB4-14F0D6B76C61}"/>
                    </a:ext>
                  </a:extLst>
                </p:cNvPr>
                <p:cNvSpPr/>
                <p:nvPr/>
              </p:nvSpPr>
              <p:spPr>
                <a:xfrm>
                  <a:off x="6248400" y="3152775"/>
                  <a:ext cx="228600" cy="571500"/>
                </a:xfrm>
                <a:custGeom>
                  <a:avLst/>
                  <a:gdLst>
                    <a:gd name="connsiteX0" fmla="*/ 171450 w 228600"/>
                    <a:gd name="connsiteY0" fmla="*/ 104775 h 571500"/>
                    <a:gd name="connsiteX1" fmla="*/ 133350 w 228600"/>
                    <a:gd name="connsiteY1" fmla="*/ 104775 h 571500"/>
                    <a:gd name="connsiteX2" fmla="*/ 133350 w 228600"/>
                    <a:gd name="connsiteY2" fmla="*/ 66675 h 571500"/>
                    <a:gd name="connsiteX3" fmla="*/ 171450 w 228600"/>
                    <a:gd name="connsiteY3" fmla="*/ 66675 h 571500"/>
                    <a:gd name="connsiteX4" fmla="*/ 171450 w 228600"/>
                    <a:gd name="connsiteY4" fmla="*/ 104775 h 571500"/>
                    <a:gd name="connsiteX5" fmla="*/ 171450 w 228600"/>
                    <a:gd name="connsiteY5" fmla="*/ 171450 h 571500"/>
                    <a:gd name="connsiteX6" fmla="*/ 133350 w 228600"/>
                    <a:gd name="connsiteY6" fmla="*/ 171450 h 571500"/>
                    <a:gd name="connsiteX7" fmla="*/ 133350 w 228600"/>
                    <a:gd name="connsiteY7" fmla="*/ 133350 h 571500"/>
                    <a:gd name="connsiteX8" fmla="*/ 171450 w 228600"/>
                    <a:gd name="connsiteY8" fmla="*/ 133350 h 571500"/>
                    <a:gd name="connsiteX9" fmla="*/ 171450 w 228600"/>
                    <a:gd name="connsiteY9" fmla="*/ 171450 h 571500"/>
                    <a:gd name="connsiteX10" fmla="*/ 171450 w 228600"/>
                    <a:gd name="connsiteY10" fmla="*/ 247650 h 571500"/>
                    <a:gd name="connsiteX11" fmla="*/ 133350 w 228600"/>
                    <a:gd name="connsiteY11" fmla="*/ 247650 h 571500"/>
                    <a:gd name="connsiteX12" fmla="*/ 133350 w 228600"/>
                    <a:gd name="connsiteY12" fmla="*/ 209550 h 571500"/>
                    <a:gd name="connsiteX13" fmla="*/ 171450 w 228600"/>
                    <a:gd name="connsiteY13" fmla="*/ 209550 h 571500"/>
                    <a:gd name="connsiteX14" fmla="*/ 171450 w 228600"/>
                    <a:gd name="connsiteY14" fmla="*/ 247650 h 571500"/>
                    <a:gd name="connsiteX15" fmla="*/ 171450 w 228600"/>
                    <a:gd name="connsiteY15" fmla="*/ 323850 h 571500"/>
                    <a:gd name="connsiteX16" fmla="*/ 133350 w 228600"/>
                    <a:gd name="connsiteY16" fmla="*/ 323850 h 571500"/>
                    <a:gd name="connsiteX17" fmla="*/ 133350 w 228600"/>
                    <a:gd name="connsiteY17" fmla="*/ 285750 h 571500"/>
                    <a:gd name="connsiteX18" fmla="*/ 171450 w 228600"/>
                    <a:gd name="connsiteY18" fmla="*/ 285750 h 571500"/>
                    <a:gd name="connsiteX19" fmla="*/ 171450 w 228600"/>
                    <a:gd name="connsiteY19" fmla="*/ 323850 h 571500"/>
                    <a:gd name="connsiteX20" fmla="*/ 171450 w 228600"/>
                    <a:gd name="connsiteY20" fmla="*/ 400050 h 571500"/>
                    <a:gd name="connsiteX21" fmla="*/ 133350 w 228600"/>
                    <a:gd name="connsiteY21" fmla="*/ 400050 h 571500"/>
                    <a:gd name="connsiteX22" fmla="*/ 133350 w 228600"/>
                    <a:gd name="connsiteY22" fmla="*/ 361950 h 571500"/>
                    <a:gd name="connsiteX23" fmla="*/ 171450 w 228600"/>
                    <a:gd name="connsiteY23" fmla="*/ 361950 h 571500"/>
                    <a:gd name="connsiteX24" fmla="*/ 171450 w 228600"/>
                    <a:gd name="connsiteY24" fmla="*/ 400050 h 571500"/>
                    <a:gd name="connsiteX25" fmla="*/ 171450 w 228600"/>
                    <a:gd name="connsiteY25" fmla="*/ 476250 h 571500"/>
                    <a:gd name="connsiteX26" fmla="*/ 133350 w 228600"/>
                    <a:gd name="connsiteY26" fmla="*/ 476250 h 571500"/>
                    <a:gd name="connsiteX27" fmla="*/ 133350 w 228600"/>
                    <a:gd name="connsiteY27" fmla="*/ 438150 h 571500"/>
                    <a:gd name="connsiteX28" fmla="*/ 171450 w 228600"/>
                    <a:gd name="connsiteY28" fmla="*/ 438150 h 571500"/>
                    <a:gd name="connsiteX29" fmla="*/ 171450 w 228600"/>
                    <a:gd name="connsiteY29" fmla="*/ 476250 h 571500"/>
                    <a:gd name="connsiteX30" fmla="*/ 95250 w 228600"/>
                    <a:gd name="connsiteY30" fmla="*/ 104775 h 571500"/>
                    <a:gd name="connsiteX31" fmla="*/ 57150 w 228600"/>
                    <a:gd name="connsiteY31" fmla="*/ 104775 h 571500"/>
                    <a:gd name="connsiteX32" fmla="*/ 57150 w 228600"/>
                    <a:gd name="connsiteY32" fmla="*/ 66675 h 571500"/>
                    <a:gd name="connsiteX33" fmla="*/ 95250 w 228600"/>
                    <a:gd name="connsiteY33" fmla="*/ 66675 h 571500"/>
                    <a:gd name="connsiteX34" fmla="*/ 95250 w 228600"/>
                    <a:gd name="connsiteY34" fmla="*/ 104775 h 571500"/>
                    <a:gd name="connsiteX35" fmla="*/ 95250 w 228600"/>
                    <a:gd name="connsiteY35" fmla="*/ 171450 h 571500"/>
                    <a:gd name="connsiteX36" fmla="*/ 57150 w 228600"/>
                    <a:gd name="connsiteY36" fmla="*/ 171450 h 571500"/>
                    <a:gd name="connsiteX37" fmla="*/ 57150 w 228600"/>
                    <a:gd name="connsiteY37" fmla="*/ 133350 h 571500"/>
                    <a:gd name="connsiteX38" fmla="*/ 95250 w 228600"/>
                    <a:gd name="connsiteY38" fmla="*/ 133350 h 571500"/>
                    <a:gd name="connsiteX39" fmla="*/ 95250 w 228600"/>
                    <a:gd name="connsiteY39" fmla="*/ 171450 h 571500"/>
                    <a:gd name="connsiteX40" fmla="*/ 95250 w 228600"/>
                    <a:gd name="connsiteY40" fmla="*/ 247650 h 571500"/>
                    <a:gd name="connsiteX41" fmla="*/ 57150 w 228600"/>
                    <a:gd name="connsiteY41" fmla="*/ 247650 h 571500"/>
                    <a:gd name="connsiteX42" fmla="*/ 57150 w 228600"/>
                    <a:gd name="connsiteY42" fmla="*/ 209550 h 571500"/>
                    <a:gd name="connsiteX43" fmla="*/ 95250 w 228600"/>
                    <a:gd name="connsiteY43" fmla="*/ 209550 h 571500"/>
                    <a:gd name="connsiteX44" fmla="*/ 95250 w 228600"/>
                    <a:gd name="connsiteY44" fmla="*/ 247650 h 571500"/>
                    <a:gd name="connsiteX45" fmla="*/ 95250 w 228600"/>
                    <a:gd name="connsiteY45" fmla="*/ 323850 h 571500"/>
                    <a:gd name="connsiteX46" fmla="*/ 57150 w 228600"/>
                    <a:gd name="connsiteY46" fmla="*/ 323850 h 571500"/>
                    <a:gd name="connsiteX47" fmla="*/ 57150 w 228600"/>
                    <a:gd name="connsiteY47" fmla="*/ 285750 h 571500"/>
                    <a:gd name="connsiteX48" fmla="*/ 95250 w 228600"/>
                    <a:gd name="connsiteY48" fmla="*/ 285750 h 571500"/>
                    <a:gd name="connsiteX49" fmla="*/ 95250 w 228600"/>
                    <a:gd name="connsiteY49" fmla="*/ 323850 h 571500"/>
                    <a:gd name="connsiteX50" fmla="*/ 95250 w 228600"/>
                    <a:gd name="connsiteY50" fmla="*/ 400050 h 571500"/>
                    <a:gd name="connsiteX51" fmla="*/ 57150 w 228600"/>
                    <a:gd name="connsiteY51" fmla="*/ 400050 h 571500"/>
                    <a:gd name="connsiteX52" fmla="*/ 57150 w 228600"/>
                    <a:gd name="connsiteY52" fmla="*/ 361950 h 571500"/>
                    <a:gd name="connsiteX53" fmla="*/ 95250 w 228600"/>
                    <a:gd name="connsiteY53" fmla="*/ 361950 h 571500"/>
                    <a:gd name="connsiteX54" fmla="*/ 95250 w 228600"/>
                    <a:gd name="connsiteY54" fmla="*/ 400050 h 571500"/>
                    <a:gd name="connsiteX55" fmla="*/ 95250 w 228600"/>
                    <a:gd name="connsiteY55" fmla="*/ 476250 h 571500"/>
                    <a:gd name="connsiteX56" fmla="*/ 57150 w 228600"/>
                    <a:gd name="connsiteY56" fmla="*/ 476250 h 571500"/>
                    <a:gd name="connsiteX57" fmla="*/ 57150 w 228600"/>
                    <a:gd name="connsiteY57" fmla="*/ 438150 h 571500"/>
                    <a:gd name="connsiteX58" fmla="*/ 95250 w 228600"/>
                    <a:gd name="connsiteY58" fmla="*/ 438150 h 571500"/>
                    <a:gd name="connsiteX59" fmla="*/ 95250 w 228600"/>
                    <a:gd name="connsiteY59" fmla="*/ 476250 h 571500"/>
                    <a:gd name="connsiteX60" fmla="*/ 0 w 228600"/>
                    <a:gd name="connsiteY60" fmla="*/ 0 h 571500"/>
                    <a:gd name="connsiteX61" fmla="*/ 0 w 228600"/>
                    <a:gd name="connsiteY61" fmla="*/ 571500 h 571500"/>
                    <a:gd name="connsiteX62" fmla="*/ 95250 w 228600"/>
                    <a:gd name="connsiteY62" fmla="*/ 571500 h 571500"/>
                    <a:gd name="connsiteX63" fmla="*/ 95250 w 228600"/>
                    <a:gd name="connsiteY63" fmla="*/ 514350 h 571500"/>
                    <a:gd name="connsiteX64" fmla="*/ 133350 w 228600"/>
                    <a:gd name="connsiteY64" fmla="*/ 514350 h 571500"/>
                    <a:gd name="connsiteX65" fmla="*/ 133350 w 228600"/>
                    <a:gd name="connsiteY65" fmla="*/ 571500 h 571500"/>
                    <a:gd name="connsiteX66" fmla="*/ 228600 w 228600"/>
                    <a:gd name="connsiteY66" fmla="*/ 571500 h 571500"/>
                    <a:gd name="connsiteX67" fmla="*/ 228600 w 228600"/>
                    <a:gd name="connsiteY67" fmla="*/ 28575 h 571500"/>
                    <a:gd name="connsiteX68" fmla="*/ 0 w 228600"/>
                    <a:gd name="connsiteY68" fmla="*/ 0 h 571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228600" h="571500">
                      <a:moveTo>
                        <a:pt x="171450" y="104775"/>
                      </a:moveTo>
                      <a:lnTo>
                        <a:pt x="133350" y="104775"/>
                      </a:lnTo>
                      <a:lnTo>
                        <a:pt x="133350" y="66675"/>
                      </a:lnTo>
                      <a:lnTo>
                        <a:pt x="171450" y="66675"/>
                      </a:lnTo>
                      <a:lnTo>
                        <a:pt x="171450" y="104775"/>
                      </a:lnTo>
                      <a:close/>
                      <a:moveTo>
                        <a:pt x="171450" y="171450"/>
                      </a:moveTo>
                      <a:lnTo>
                        <a:pt x="133350" y="171450"/>
                      </a:lnTo>
                      <a:lnTo>
                        <a:pt x="133350" y="133350"/>
                      </a:lnTo>
                      <a:lnTo>
                        <a:pt x="171450" y="133350"/>
                      </a:lnTo>
                      <a:lnTo>
                        <a:pt x="171450" y="171450"/>
                      </a:lnTo>
                      <a:close/>
                      <a:moveTo>
                        <a:pt x="171450" y="247650"/>
                      </a:moveTo>
                      <a:lnTo>
                        <a:pt x="133350" y="247650"/>
                      </a:lnTo>
                      <a:lnTo>
                        <a:pt x="133350" y="209550"/>
                      </a:lnTo>
                      <a:lnTo>
                        <a:pt x="171450" y="209550"/>
                      </a:lnTo>
                      <a:lnTo>
                        <a:pt x="171450" y="247650"/>
                      </a:lnTo>
                      <a:close/>
                      <a:moveTo>
                        <a:pt x="171450" y="323850"/>
                      </a:moveTo>
                      <a:lnTo>
                        <a:pt x="133350" y="323850"/>
                      </a:lnTo>
                      <a:lnTo>
                        <a:pt x="133350" y="285750"/>
                      </a:lnTo>
                      <a:lnTo>
                        <a:pt x="171450" y="285750"/>
                      </a:lnTo>
                      <a:lnTo>
                        <a:pt x="171450" y="323850"/>
                      </a:lnTo>
                      <a:close/>
                      <a:moveTo>
                        <a:pt x="171450" y="400050"/>
                      </a:moveTo>
                      <a:lnTo>
                        <a:pt x="133350" y="400050"/>
                      </a:lnTo>
                      <a:lnTo>
                        <a:pt x="133350" y="361950"/>
                      </a:lnTo>
                      <a:lnTo>
                        <a:pt x="171450" y="361950"/>
                      </a:lnTo>
                      <a:lnTo>
                        <a:pt x="171450" y="400050"/>
                      </a:lnTo>
                      <a:close/>
                      <a:moveTo>
                        <a:pt x="171450" y="476250"/>
                      </a:moveTo>
                      <a:lnTo>
                        <a:pt x="133350" y="476250"/>
                      </a:lnTo>
                      <a:lnTo>
                        <a:pt x="133350" y="438150"/>
                      </a:lnTo>
                      <a:lnTo>
                        <a:pt x="171450" y="438150"/>
                      </a:lnTo>
                      <a:lnTo>
                        <a:pt x="171450" y="476250"/>
                      </a:lnTo>
                      <a:close/>
                      <a:moveTo>
                        <a:pt x="95250" y="104775"/>
                      </a:moveTo>
                      <a:lnTo>
                        <a:pt x="57150" y="104775"/>
                      </a:lnTo>
                      <a:lnTo>
                        <a:pt x="57150" y="66675"/>
                      </a:lnTo>
                      <a:lnTo>
                        <a:pt x="95250" y="66675"/>
                      </a:lnTo>
                      <a:lnTo>
                        <a:pt x="95250" y="104775"/>
                      </a:lnTo>
                      <a:close/>
                      <a:moveTo>
                        <a:pt x="95250" y="171450"/>
                      </a:moveTo>
                      <a:lnTo>
                        <a:pt x="57150" y="171450"/>
                      </a:lnTo>
                      <a:lnTo>
                        <a:pt x="57150" y="133350"/>
                      </a:lnTo>
                      <a:lnTo>
                        <a:pt x="95250" y="133350"/>
                      </a:lnTo>
                      <a:lnTo>
                        <a:pt x="95250" y="171450"/>
                      </a:lnTo>
                      <a:close/>
                      <a:moveTo>
                        <a:pt x="95250" y="247650"/>
                      </a:moveTo>
                      <a:lnTo>
                        <a:pt x="57150" y="247650"/>
                      </a:lnTo>
                      <a:lnTo>
                        <a:pt x="57150" y="209550"/>
                      </a:lnTo>
                      <a:lnTo>
                        <a:pt x="95250" y="209550"/>
                      </a:lnTo>
                      <a:lnTo>
                        <a:pt x="95250" y="247650"/>
                      </a:lnTo>
                      <a:close/>
                      <a:moveTo>
                        <a:pt x="95250" y="323850"/>
                      </a:moveTo>
                      <a:lnTo>
                        <a:pt x="57150" y="323850"/>
                      </a:lnTo>
                      <a:lnTo>
                        <a:pt x="57150" y="285750"/>
                      </a:lnTo>
                      <a:lnTo>
                        <a:pt x="95250" y="285750"/>
                      </a:lnTo>
                      <a:lnTo>
                        <a:pt x="95250" y="323850"/>
                      </a:lnTo>
                      <a:close/>
                      <a:moveTo>
                        <a:pt x="95250" y="400050"/>
                      </a:moveTo>
                      <a:lnTo>
                        <a:pt x="57150" y="400050"/>
                      </a:lnTo>
                      <a:lnTo>
                        <a:pt x="57150" y="361950"/>
                      </a:lnTo>
                      <a:lnTo>
                        <a:pt x="95250" y="361950"/>
                      </a:lnTo>
                      <a:lnTo>
                        <a:pt x="95250" y="400050"/>
                      </a:lnTo>
                      <a:close/>
                      <a:moveTo>
                        <a:pt x="95250" y="476250"/>
                      </a:moveTo>
                      <a:lnTo>
                        <a:pt x="57150" y="476250"/>
                      </a:lnTo>
                      <a:lnTo>
                        <a:pt x="57150" y="438150"/>
                      </a:lnTo>
                      <a:lnTo>
                        <a:pt x="95250" y="438150"/>
                      </a:lnTo>
                      <a:lnTo>
                        <a:pt x="95250" y="476250"/>
                      </a:lnTo>
                      <a:close/>
                      <a:moveTo>
                        <a:pt x="0" y="0"/>
                      </a:moveTo>
                      <a:lnTo>
                        <a:pt x="0" y="571500"/>
                      </a:lnTo>
                      <a:lnTo>
                        <a:pt x="95250" y="571500"/>
                      </a:lnTo>
                      <a:lnTo>
                        <a:pt x="95250" y="514350"/>
                      </a:lnTo>
                      <a:lnTo>
                        <a:pt x="133350" y="514350"/>
                      </a:lnTo>
                      <a:lnTo>
                        <a:pt x="133350" y="571500"/>
                      </a:lnTo>
                      <a:lnTo>
                        <a:pt x="228600" y="571500"/>
                      </a:lnTo>
                      <a:lnTo>
                        <a:pt x="228600" y="2857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B2E96ED0-19D1-4677-9572-DA1BE45F03C0}"/>
                    </a:ext>
                  </a:extLst>
                </p:cNvPr>
                <p:cNvSpPr/>
                <p:nvPr/>
              </p:nvSpPr>
              <p:spPr>
                <a:xfrm>
                  <a:off x="5848350" y="3133725"/>
                  <a:ext cx="228600" cy="285750"/>
                </a:xfrm>
                <a:custGeom>
                  <a:avLst/>
                  <a:gdLst>
                    <a:gd name="connsiteX0" fmla="*/ 133350 w 228600"/>
                    <a:gd name="connsiteY0" fmla="*/ 133350 h 285750"/>
                    <a:gd name="connsiteX1" fmla="*/ 171450 w 228600"/>
                    <a:gd name="connsiteY1" fmla="*/ 133350 h 285750"/>
                    <a:gd name="connsiteX2" fmla="*/ 171450 w 228600"/>
                    <a:gd name="connsiteY2" fmla="*/ 171450 h 285750"/>
                    <a:gd name="connsiteX3" fmla="*/ 133350 w 228600"/>
                    <a:gd name="connsiteY3" fmla="*/ 171450 h 285750"/>
                    <a:gd name="connsiteX4" fmla="*/ 133350 w 228600"/>
                    <a:gd name="connsiteY4" fmla="*/ 133350 h 285750"/>
                    <a:gd name="connsiteX5" fmla="*/ 133350 w 228600"/>
                    <a:gd name="connsiteY5" fmla="*/ 57150 h 285750"/>
                    <a:gd name="connsiteX6" fmla="*/ 171450 w 228600"/>
                    <a:gd name="connsiteY6" fmla="*/ 57150 h 285750"/>
                    <a:gd name="connsiteX7" fmla="*/ 171450 w 228600"/>
                    <a:gd name="connsiteY7" fmla="*/ 95250 h 285750"/>
                    <a:gd name="connsiteX8" fmla="*/ 133350 w 228600"/>
                    <a:gd name="connsiteY8" fmla="*/ 95250 h 285750"/>
                    <a:gd name="connsiteX9" fmla="*/ 133350 w 228600"/>
                    <a:gd name="connsiteY9" fmla="*/ 57150 h 285750"/>
                    <a:gd name="connsiteX10" fmla="*/ 95250 w 228600"/>
                    <a:gd name="connsiteY10" fmla="*/ 95250 h 285750"/>
                    <a:gd name="connsiteX11" fmla="*/ 57150 w 228600"/>
                    <a:gd name="connsiteY11" fmla="*/ 95250 h 285750"/>
                    <a:gd name="connsiteX12" fmla="*/ 57150 w 228600"/>
                    <a:gd name="connsiteY12" fmla="*/ 57150 h 285750"/>
                    <a:gd name="connsiteX13" fmla="*/ 95250 w 228600"/>
                    <a:gd name="connsiteY13" fmla="*/ 57150 h 285750"/>
                    <a:gd name="connsiteX14" fmla="*/ 95250 w 228600"/>
                    <a:gd name="connsiteY14" fmla="*/ 95250 h 285750"/>
                    <a:gd name="connsiteX15" fmla="*/ 95250 w 228600"/>
                    <a:gd name="connsiteY15" fmla="*/ 171450 h 285750"/>
                    <a:gd name="connsiteX16" fmla="*/ 57150 w 228600"/>
                    <a:gd name="connsiteY16" fmla="*/ 171450 h 285750"/>
                    <a:gd name="connsiteX17" fmla="*/ 57150 w 228600"/>
                    <a:gd name="connsiteY17" fmla="*/ 133350 h 285750"/>
                    <a:gd name="connsiteX18" fmla="*/ 95250 w 228600"/>
                    <a:gd name="connsiteY18" fmla="*/ 133350 h 285750"/>
                    <a:gd name="connsiteX19" fmla="*/ 95250 w 228600"/>
                    <a:gd name="connsiteY19" fmla="*/ 171450 h 285750"/>
                    <a:gd name="connsiteX20" fmla="*/ 133350 w 228600"/>
                    <a:gd name="connsiteY20" fmla="*/ 285750 h 285750"/>
                    <a:gd name="connsiteX21" fmla="*/ 228600 w 228600"/>
                    <a:gd name="connsiteY21" fmla="*/ 285750 h 285750"/>
                    <a:gd name="connsiteX22" fmla="*/ 228600 w 228600"/>
                    <a:gd name="connsiteY22" fmla="*/ 0 h 285750"/>
                    <a:gd name="connsiteX23" fmla="*/ 0 w 228600"/>
                    <a:gd name="connsiteY23" fmla="*/ 0 h 285750"/>
                    <a:gd name="connsiteX24" fmla="*/ 0 w 228600"/>
                    <a:gd name="connsiteY24" fmla="*/ 209550 h 285750"/>
                    <a:gd name="connsiteX25" fmla="*/ 133350 w 228600"/>
                    <a:gd name="connsiteY25" fmla="*/ 209550 h 285750"/>
                    <a:gd name="connsiteX26" fmla="*/ 133350 w 228600"/>
                    <a:gd name="connsiteY26" fmla="*/ 285750 h 2857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228600" h="285750">
                      <a:moveTo>
                        <a:pt x="133350" y="133350"/>
                      </a:moveTo>
                      <a:lnTo>
                        <a:pt x="171450" y="133350"/>
                      </a:lnTo>
                      <a:lnTo>
                        <a:pt x="171450" y="171450"/>
                      </a:lnTo>
                      <a:lnTo>
                        <a:pt x="133350" y="171450"/>
                      </a:lnTo>
                      <a:lnTo>
                        <a:pt x="133350" y="133350"/>
                      </a:lnTo>
                      <a:close/>
                      <a:moveTo>
                        <a:pt x="133350" y="57150"/>
                      </a:moveTo>
                      <a:lnTo>
                        <a:pt x="171450" y="57150"/>
                      </a:lnTo>
                      <a:lnTo>
                        <a:pt x="171450" y="95250"/>
                      </a:lnTo>
                      <a:lnTo>
                        <a:pt x="133350" y="95250"/>
                      </a:lnTo>
                      <a:lnTo>
                        <a:pt x="133350" y="57150"/>
                      </a:lnTo>
                      <a:close/>
                      <a:moveTo>
                        <a:pt x="95250" y="95250"/>
                      </a:moveTo>
                      <a:lnTo>
                        <a:pt x="57150" y="95250"/>
                      </a:lnTo>
                      <a:lnTo>
                        <a:pt x="57150" y="57150"/>
                      </a:lnTo>
                      <a:lnTo>
                        <a:pt x="95250" y="57150"/>
                      </a:lnTo>
                      <a:lnTo>
                        <a:pt x="95250" y="95250"/>
                      </a:lnTo>
                      <a:close/>
                      <a:moveTo>
                        <a:pt x="95250" y="171450"/>
                      </a:moveTo>
                      <a:lnTo>
                        <a:pt x="57150" y="171450"/>
                      </a:lnTo>
                      <a:lnTo>
                        <a:pt x="57150" y="133350"/>
                      </a:lnTo>
                      <a:lnTo>
                        <a:pt x="95250" y="133350"/>
                      </a:lnTo>
                      <a:lnTo>
                        <a:pt x="95250" y="171450"/>
                      </a:lnTo>
                      <a:close/>
                      <a:moveTo>
                        <a:pt x="133350" y="285750"/>
                      </a:moveTo>
                      <a:lnTo>
                        <a:pt x="228600" y="285750"/>
                      </a:lnTo>
                      <a:lnTo>
                        <a:pt x="228600" y="0"/>
                      </a:lnTo>
                      <a:lnTo>
                        <a:pt x="0" y="0"/>
                      </a:lnTo>
                      <a:lnTo>
                        <a:pt x="0" y="209550"/>
                      </a:lnTo>
                      <a:lnTo>
                        <a:pt x="133350" y="209550"/>
                      </a:lnTo>
                      <a:lnTo>
                        <a:pt x="133350" y="2857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UY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835FB29-A5F0-4489-B2ED-03971AF88E7B}"/>
                  </a:ext>
                </a:extLst>
              </p:cNvPr>
              <p:cNvGrpSpPr/>
              <p:nvPr/>
            </p:nvGrpSpPr>
            <p:grpSpPr>
              <a:xfrm>
                <a:off x="9291940" y="3398900"/>
                <a:ext cx="2191186" cy="1018988"/>
                <a:chOff x="4271471" y="4797929"/>
                <a:chExt cx="3082776" cy="1018988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A2DE18B8-F2BC-4986-832A-4DE7D09B5CDB}"/>
                    </a:ext>
                  </a:extLst>
                </p:cNvPr>
                <p:cNvSpPr txBox="1"/>
                <p:nvPr/>
              </p:nvSpPr>
              <p:spPr>
                <a:xfrm flipH="1">
                  <a:off x="4271471" y="5170586"/>
                  <a:ext cx="308277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Jenkins supports Maven for building and Testing a project in continuous integration.</a:t>
                  </a: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D62B2DAC-7188-4474-BEEF-325254B0D096}"/>
                    </a:ext>
                  </a:extLst>
                </p:cNvPr>
                <p:cNvSpPr txBox="1"/>
                <p:nvPr/>
              </p:nvSpPr>
              <p:spPr>
                <a:xfrm flipH="1">
                  <a:off x="4275112" y="4797929"/>
                  <a:ext cx="2882716" cy="338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sz="12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Integration</a:t>
                  </a:r>
                  <a:endParaRPr 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450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6639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30. Installing and run Jenkins with Selenium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DD805A-6FA5-42DD-AD5A-1EA21B8F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9395929" y="4557717"/>
            <a:ext cx="3190101" cy="1794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8DD01E-DAAE-47F9-883B-58C965A2115F}"/>
              </a:ext>
            </a:extLst>
          </p:cNvPr>
          <p:cNvSpPr txBox="1"/>
          <p:nvPr/>
        </p:nvSpPr>
        <p:spPr>
          <a:xfrm>
            <a:off x="541105" y="920621"/>
            <a:ext cx="946741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50"/>
              </a:buClr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Jenkins Steps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Download Jenkins War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Move war to separate folder and run command | </a:t>
            </a:r>
            <a:r>
              <a:rPr lang="en-SG" sz="1600" i="1" dirty="0">
                <a:latin typeface="Arial" panose="020B0604020202020204" pitchFamily="34" charset="0"/>
                <a:cs typeface="Arial" panose="020B0604020202020204" pitchFamily="34" charset="0"/>
              </a:rPr>
              <a:t>java -jar </a:t>
            </a:r>
            <a:r>
              <a:rPr lang="en-SG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jenkins.war</a:t>
            </a:r>
            <a:r>
              <a:rPr lang="en-SG" sz="1600" i="1" dirty="0">
                <a:latin typeface="Arial" panose="020B0604020202020204" pitchFamily="34" charset="0"/>
                <a:cs typeface="Arial" panose="020B0604020202020204" pitchFamily="34" charset="0"/>
              </a:rPr>
              <a:t> (--enable-future-java)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Copy Default admin password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Open browser with </a:t>
            </a:r>
            <a:r>
              <a:rPr lang="en-SG" sz="1600" dirty="0" err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 localhost:8080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Use that default admin password on that initial screen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Install Suggested Plugins – should be selected (it will take some time)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Create First Admin User | Start Using Jenkins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Install Maven Plugin and TestNG plugin at Jenkins | Jenkins &gt; Manage Jenkins &gt; Available : </a:t>
            </a:r>
            <a:r>
              <a:rPr lang="en-SG" sz="1600" i="1" dirty="0">
                <a:latin typeface="Arial" panose="020B0604020202020204" pitchFamily="34" charset="0"/>
                <a:cs typeface="Arial" panose="020B0604020202020204" pitchFamily="34" charset="0"/>
              </a:rPr>
              <a:t>Maven</a:t>
            </a: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 (install all needs)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Restart Jenkins | Login again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Jenkins &gt; New Item : [</a:t>
            </a:r>
            <a:r>
              <a:rPr lang="en-SG" sz="1600" dirty="0" err="1">
                <a:latin typeface="Arial" panose="020B0604020202020204" pitchFamily="34" charset="0"/>
                <a:cs typeface="Arial" panose="020B0604020202020204" pitchFamily="34" charset="0"/>
              </a:rPr>
              <a:t>ProjectName</a:t>
            </a: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] &gt; Maven Project &gt; ok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Project Name | Description | Source Code : None/Git 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Build &gt; tool configuration &gt; Maven : Add Maven &gt; Apply &gt; Save &gt; close configuration window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Copy Paste pom.xml location : Root POM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Goals and Options : clean install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Post Steps : Run regardless of build result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Post Build action : Publish testing Result &gt; report pattern : **/testing-results.xml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Jenkins &gt; Global Tool Config &gt; Configure JDK | </a:t>
            </a:r>
            <a:r>
              <a:rPr lang="en-SG" sz="1600" dirty="0" err="1">
                <a:latin typeface="Arial" panose="020B0604020202020204" pitchFamily="34" charset="0"/>
                <a:cs typeface="Arial" panose="020B0604020202020204" pitchFamily="34" charset="0"/>
              </a:rPr>
              <a:t>Java_Home</a:t>
            </a: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 : System JAVA_HOME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Save | Apply | Run Build Now (with console)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SG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78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uiExpan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513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31. Git with Jenkins and Selenium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DD805A-6FA5-42DD-AD5A-1EA21B8F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9395929" y="4557717"/>
            <a:ext cx="3190101" cy="1794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8DD01E-DAAE-47F9-883B-58C965A2115F}"/>
              </a:ext>
            </a:extLst>
          </p:cNvPr>
          <p:cNvSpPr txBox="1"/>
          <p:nvPr/>
        </p:nvSpPr>
        <p:spPr>
          <a:xfrm>
            <a:off x="418289" y="3093395"/>
            <a:ext cx="95902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B050"/>
              </a:buClr>
            </a:pPr>
            <a:r>
              <a:rPr lang="en-SG" sz="1600" b="1" dirty="0">
                <a:latin typeface="Arial" panose="020B0604020202020204" pitchFamily="34" charset="0"/>
                <a:cs typeface="Arial" panose="020B0604020202020204" pitchFamily="34" charset="0"/>
              </a:rPr>
              <a:t>Git </a:t>
            </a: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with Jenkins and Selenium Steps</a:t>
            </a:r>
            <a:endParaRPr lang="en-SG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Create a repository at </a:t>
            </a:r>
            <a:r>
              <a:rPr lang="en-SG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SG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 err="1">
                <a:latin typeface="Arial" panose="020B0604020202020204" pitchFamily="34" charset="0"/>
                <a:cs typeface="Arial" panose="020B0604020202020204" pitchFamily="34" charset="0"/>
              </a:rPr>
              <a:t>Goto</a:t>
            </a: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 Jenkins localhost</a:t>
            </a:r>
            <a:endParaRPr lang="en-SG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Create Open browser with </a:t>
            </a:r>
            <a:r>
              <a:rPr lang="en-SG" sz="1600" dirty="0" err="1">
                <a:latin typeface="Arial" panose="020B0604020202020204" pitchFamily="34" charset="0"/>
                <a:cs typeface="Arial" panose="020B0604020202020204" pitchFamily="34" charset="0"/>
              </a:rPr>
              <a:t>url</a:t>
            </a: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 localhost:8080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Manage Jenkins &gt; Plugins &gt; HTML report install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New Item | Project &gt; Source Code Management &gt; Git : Repo URL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Build &gt; POM &gt; pom.xml(only)| Goals : clean install</a:t>
            </a:r>
          </a:p>
          <a:p>
            <a:pPr marL="285750" indent="-285750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Post Build Steps &gt; TestNG reports + HTML Report</a:t>
            </a:r>
          </a:p>
        </p:txBody>
      </p: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4DB5DBBE-0F88-4156-BF18-69DE522885FD}"/>
              </a:ext>
            </a:extLst>
          </p:cNvPr>
          <p:cNvSpPr/>
          <p:nvPr/>
        </p:nvSpPr>
        <p:spPr>
          <a:xfrm>
            <a:off x="603114" y="1001853"/>
            <a:ext cx="11271515" cy="1974773"/>
          </a:xfrm>
          <a:prstGeom prst="snip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 VCS — Version Control System,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helps us manage our project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keep track of the entire history of things that you are working 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 web-based service for version control using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Version Control System and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is a hosting service for Git Repositories</a:t>
            </a:r>
          </a:p>
        </p:txBody>
      </p:sp>
    </p:spTree>
    <p:extLst>
      <p:ext uri="{BB962C8B-B14F-4D97-AF65-F5344CB8AC3E}">
        <p14:creationId xmlns:p14="http://schemas.microsoft.com/office/powerpoint/2010/main" val="265705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4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uiExpand="1" build="allAtOnce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6670-A1DF-408E-808E-859CB93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graphicFrame>
        <p:nvGraphicFramePr>
          <p:cNvPr id="3" name="Content Placeholder 2" descr="SmartArt Placeholder - 2 X Icons Vertical">
            <a:extLst>
              <a:ext uri="{FF2B5EF4-FFF2-40B4-BE49-F238E27FC236}">
                <a16:creationId xmlns:a16="http://schemas.microsoft.com/office/drawing/2014/main" id="{129FD583-1749-4B4D-9F2A-15FCF7DDF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692069"/>
              </p:ext>
            </p:extLst>
          </p:nvPr>
        </p:nvGraphicFramePr>
        <p:xfrm>
          <a:off x="5808437" y="719998"/>
          <a:ext cx="4944403" cy="54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53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22C8-E492-4AA6-B83D-5D4B5E63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Quantify “X”</a:t>
            </a:r>
            <a:br>
              <a:rPr lang="en-US" dirty="0"/>
            </a:br>
            <a:r>
              <a:rPr lang="en-US" sz="3600" b="1" dirty="0"/>
              <a:t>47.2 Billion</a:t>
            </a:r>
            <a:endParaRPr lang="en-US" b="1" dirty="0"/>
          </a:p>
        </p:txBody>
      </p:sp>
      <p:graphicFrame>
        <p:nvGraphicFramePr>
          <p:cNvPr id="3" name="Chart 2" descr="Chart Placeholder">
            <a:extLst>
              <a:ext uri="{FF2B5EF4-FFF2-40B4-BE49-F238E27FC236}">
                <a16:creationId xmlns:a16="http://schemas.microsoft.com/office/drawing/2014/main" id="{AC8F4680-7DF9-4A53-989E-E6EE2F999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489116"/>
              </p:ext>
            </p:extLst>
          </p:nvPr>
        </p:nvGraphicFramePr>
        <p:xfrm>
          <a:off x="1116373" y="871605"/>
          <a:ext cx="5433917" cy="525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0739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71B4-63BA-4078-9B2C-250F5A3F5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77213" y="360363"/>
            <a:ext cx="4014787" cy="13303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graphicFrame>
        <p:nvGraphicFramePr>
          <p:cNvPr id="3" name="Content Placeholder 2" descr="SmartArt Placeholder - Block List">
            <a:extLst>
              <a:ext uri="{FF2B5EF4-FFF2-40B4-BE49-F238E27FC236}">
                <a16:creationId xmlns:a16="http://schemas.microsoft.com/office/drawing/2014/main" id="{B098FAB2-7AED-46E2-9AED-B30E23E92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057746"/>
              </p:ext>
            </p:extLst>
          </p:nvPr>
        </p:nvGraphicFramePr>
        <p:xfrm>
          <a:off x="785091" y="1958109"/>
          <a:ext cx="10714182" cy="3694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33A145-3B63-4192-BEBC-D5F79B3906B3}"/>
              </a:ext>
            </a:extLst>
          </p:cNvPr>
          <p:cNvCxnSpPr/>
          <p:nvPr/>
        </p:nvCxnSpPr>
        <p:spPr>
          <a:xfrm>
            <a:off x="317369" y="1555174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7E3A498-0445-49A4-B03D-C267891E6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67E3A498-0445-49A4-B03D-C267891E6F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538CF6-8D29-4896-A68E-19B3F5F34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EE538CF6-8D29-4896-A68E-19B3F5F345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4E3E5D-A04A-4042-A7BA-C6B4BD5881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B4E3E5D-A04A-4042-A7BA-C6B4BD5881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1633FD-AE75-4037-94F6-2802A8288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F71633FD-AE75-4037-94F6-2802A8288F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9E72C0C-0080-4688-828C-E047C38CE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39E72C0C-0080-4688-828C-E047C38CEE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7AA83D-2996-4B38-83D0-AABB9D42B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DD7AA83D-2996-4B38-83D0-AABB9D42B0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C01043-6303-47BF-AFF1-D97DE3A2D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E3C01043-6303-47BF-AFF1-D97DE3A2D2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013B2B-7497-4AC5-9205-0399B4137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F5013B2B-7497-4AC5-9205-0399B41370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AC415C-C477-485A-BCFA-F832D4300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9AAC415C-C477-485A-BCFA-F832D43000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A79A869-9D23-414E-952F-2205B55CB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3A79A869-9D23-414E-952F-2205B55CB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7492CB-39D3-48AF-93B8-64B3F1373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317492CB-39D3-48AF-93B8-64B3F1373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0EE1FA3-A428-4C86-911C-9338B756B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70EE1FA3-A428-4C86-911C-9338B756BE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60DF7B3-E9CE-4E9A-A561-5D18EBA6B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graphicEl>
                                              <a:dgm id="{760DF7B3-E9CE-4E9A-A561-5D18EBA6BD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7EFCC-7F16-484F-899C-90102EF68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graphicEl>
                                              <a:dgm id="{C467EFCC-7F16-484F-899C-90102EF68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3265AA2-97BA-4B4A-9396-F0EBA21654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graphicEl>
                                              <a:dgm id="{A3265AA2-97BA-4B4A-9396-F0EBA21654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EF34CA7-43CB-4B28-A890-F706D82F41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graphicEl>
                                              <a:dgm id="{9EF34CA7-43CB-4B28-A890-F706D82F41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3BBE1F-048C-4F86-98DB-58646B30E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graphicEl>
                                              <a:dgm id="{683BBE1F-048C-4F86-98DB-58646B30EA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E7BA17-6F19-4B30-8AF5-63605D2D2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graphicEl>
                                              <a:dgm id="{77E7BA17-6F19-4B30-8AF5-63605D2D2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1FF7DC-9AB8-41EE-BAE7-8883F7A5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graphicEl>
                                              <a:dgm id="{421FF7DC-9AB8-41EE-BAE7-8883F7A52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A0B3995-AA38-4CEF-8996-C7563B7C4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graphicEl>
                                              <a:dgm id="{5A0B3995-AA38-4CEF-8996-C7563B7C4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6F63760-F9C1-40D9-84EE-73B107BAC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graphicEl>
                                              <a:dgm id="{E6F63760-F9C1-40D9-84EE-73B107BAC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2254664-CF8D-4D15-9387-4A0857C83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graphicEl>
                                              <a:dgm id="{D2254664-CF8D-4D15-9387-4A0857C83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5CE9F7-258E-4D84-B85F-12DCBE7CE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graphicEl>
                                              <a:dgm id="{215CE9F7-258E-4D84-B85F-12DCBE7CE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3F2382-0C69-43E9-86D7-760BF5CD5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graphicEl>
                                              <a:dgm id="{7F3F2382-0C69-43E9-86D7-760BF5CD52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CA58E8-CF10-4D5F-A2B3-F6B17323F2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>
                                            <p:graphicEl>
                                              <a:dgm id="{9FCA58E8-CF10-4D5F-A2B3-F6B17323F2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764ED9-03BC-467C-B48C-F0227F5C7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>
                                            <p:graphicEl>
                                              <a:dgm id="{22764ED9-03BC-467C-B48C-F0227F5C7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B199B9-B9F8-42E9-8B63-C93538787D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>
                                            <p:graphicEl>
                                              <a:dgm id="{CDB199B9-B9F8-42E9-8B63-C93538787D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88B7DFC-CC3B-45A6-ABCB-F3D504C84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">
                                            <p:graphicEl>
                                              <a:dgm id="{288B7DFC-CC3B-45A6-ABCB-F3D504C84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04C70D-B5C4-4BC2-9EFE-FD8FEA347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">
                                            <p:graphicEl>
                                              <a:dgm id="{0E04C70D-B5C4-4BC2-9EFE-FD8FEA3476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5742541-E2C8-4484-83D8-8E515626BA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">
                                            <p:graphicEl>
                                              <a:dgm id="{C5742541-E2C8-4484-83D8-8E515626BA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3C704F-1BD1-46A1-B8EE-E7AB0B958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">
                                            <p:graphicEl>
                                              <a:dgm id="{F63C704F-1BD1-46A1-B8EE-E7AB0B958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10C1-9C46-42E5-8309-44239B7D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/>
          <a:lstStyle/>
          <a:p>
            <a:r>
              <a:rPr lang="en-US" dirty="0"/>
              <a:t>Elements of </a:t>
            </a:r>
            <a:br>
              <a:rPr lang="en-US" dirty="0"/>
            </a:br>
            <a:r>
              <a:rPr lang="en-US" dirty="0"/>
              <a:t>Your Subject</a:t>
            </a:r>
          </a:p>
        </p:txBody>
      </p:sp>
      <p:graphicFrame>
        <p:nvGraphicFramePr>
          <p:cNvPr id="3" name="Content Placeholder 2" descr="SmartArt Placeholder - 4 X Icons">
            <a:extLst>
              <a:ext uri="{FF2B5EF4-FFF2-40B4-BE49-F238E27FC236}">
                <a16:creationId xmlns:a16="http://schemas.microsoft.com/office/drawing/2014/main" id="{E504EEE1-E6EE-40B9-ACEF-01E14EE06B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60600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2528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F564-3102-436F-B74D-41C217AD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Great “X”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65B1D-796B-4897-9A36-67EB64BF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defining characteristics of your subject?</a:t>
            </a:r>
          </a:p>
          <a:p>
            <a:r>
              <a:rPr lang="en-US" dirty="0"/>
              <a:t>What sets it apart from other related subjects?</a:t>
            </a:r>
          </a:p>
        </p:txBody>
      </p:sp>
    </p:spTree>
    <p:extLst>
      <p:ext uri="{BB962C8B-B14F-4D97-AF65-F5344CB8AC3E}">
        <p14:creationId xmlns:p14="http://schemas.microsoft.com/office/powerpoint/2010/main" val="648491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8425-6714-43A3-AFCE-604FA51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“X” </a:t>
            </a:r>
            <a:br>
              <a:rPr lang="en-US" dirty="0"/>
            </a:br>
            <a:r>
              <a:rPr lang="en-US" dirty="0"/>
              <a:t>to “Y”</a:t>
            </a:r>
          </a:p>
        </p:txBody>
      </p:sp>
      <p:graphicFrame>
        <p:nvGraphicFramePr>
          <p:cNvPr id="3" name="Content Placeholder 2" descr="SmartArt Placeholder - Compare">
            <a:extLst>
              <a:ext uri="{FF2B5EF4-FFF2-40B4-BE49-F238E27FC236}">
                <a16:creationId xmlns:a16="http://schemas.microsoft.com/office/drawing/2014/main" id="{B954D2EA-CA80-4724-90F0-8758526C0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779705"/>
              </p:ext>
            </p:extLst>
          </p:nvPr>
        </p:nvGraphicFramePr>
        <p:xfrm>
          <a:off x="2589815" y="2489200"/>
          <a:ext cx="7012370" cy="283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6353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graphicFrame>
        <p:nvGraphicFramePr>
          <p:cNvPr id="4" name="Content Placeholder 3" descr="Placeholder Timeline&#10;">
            <a:extLst>
              <a:ext uri="{FF2B5EF4-FFF2-40B4-BE49-F238E27FC236}">
                <a16:creationId xmlns:a16="http://schemas.microsoft.com/office/drawing/2014/main" id="{B53F2527-E194-4DFC-99C9-D5F9912E35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090089"/>
              </p:ext>
            </p:extLst>
          </p:nvPr>
        </p:nvGraphicFramePr>
        <p:xfrm>
          <a:off x="1190625" y="1744663"/>
          <a:ext cx="9998075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143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B3A1-B77F-4F1A-AA21-5E05200D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“X”</a:t>
            </a:r>
          </a:p>
        </p:txBody>
      </p:sp>
      <p:graphicFrame>
        <p:nvGraphicFramePr>
          <p:cNvPr id="3" name="Content Placeholder 5" descr="Line Graph Placeholder&#10;">
            <a:extLst>
              <a:ext uri="{FF2B5EF4-FFF2-40B4-BE49-F238E27FC236}">
                <a16:creationId xmlns:a16="http://schemas.microsoft.com/office/drawing/2014/main" id="{CF1A4E4A-41EC-4232-BC1B-1C7ECA911C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280768"/>
              </p:ext>
            </p:extLst>
          </p:nvPr>
        </p:nvGraphicFramePr>
        <p:xfrm>
          <a:off x="1068001" y="1066800"/>
          <a:ext cx="6691699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677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0A93-8646-4F93-9BF9-269D51F1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graphicFrame>
        <p:nvGraphicFramePr>
          <p:cNvPr id="3" name="Content Placeholder 3" descr="SmartArt Placeholder - Block List">
            <a:extLst>
              <a:ext uri="{FF2B5EF4-FFF2-40B4-BE49-F238E27FC236}">
                <a16:creationId xmlns:a16="http://schemas.microsoft.com/office/drawing/2014/main" id="{F56E9CB7-A5E6-479F-A6C4-A480D06B9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114286"/>
              </p:ext>
            </p:extLst>
          </p:nvPr>
        </p:nvGraphicFramePr>
        <p:xfrm>
          <a:off x="5988049" y="1073150"/>
          <a:ext cx="4883151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230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5388-F2F5-4C8C-A77A-7447D3A4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“X”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3E3A-8A89-4173-B149-3DF6066FD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321" y="1825625"/>
            <a:ext cx="6529359" cy="41378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Tell your audience how they can put what you have shared with them into practice</a:t>
            </a:r>
          </a:p>
          <a:p>
            <a:r>
              <a:rPr lang="en-US" dirty="0"/>
              <a:t>One</a:t>
            </a:r>
          </a:p>
          <a:p>
            <a:r>
              <a:rPr lang="en-US" dirty="0"/>
              <a:t>Two</a:t>
            </a:r>
          </a:p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38255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1566-D35C-4338-904C-A8705BE41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1790" y="1116871"/>
            <a:ext cx="3168000" cy="238760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FD967-DF54-47BC-AF75-0AAC031E3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790" y="3771900"/>
            <a:ext cx="3168000" cy="21617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the key things you want your audience to come away with?</a:t>
            </a:r>
          </a:p>
          <a:p>
            <a:r>
              <a:rPr lang="en-US" dirty="0"/>
              <a:t>•</a:t>
            </a:r>
          </a:p>
          <a:p>
            <a:r>
              <a:rPr lang="en-US" dirty="0"/>
              <a:t>What is it that you want your audience to do with what they have learned?</a:t>
            </a:r>
          </a:p>
        </p:txBody>
      </p:sp>
      <p:pic>
        <p:nvPicPr>
          <p:cNvPr id="8" name="Picture Placeholder 7" descr="Inside of a shell">
            <a:extLst>
              <a:ext uri="{FF2B5EF4-FFF2-40B4-BE49-F238E27FC236}">
                <a16:creationId xmlns:a16="http://schemas.microsoft.com/office/drawing/2014/main" id="{D8FE157F-2A15-4EB8-81A7-C957105F36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0366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6C85-B2CB-40E2-9EF5-0C273D79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aphicFrame>
        <p:nvGraphicFramePr>
          <p:cNvPr id="3" name="Content Placeholder 2" descr="SmartArt Placeholder - Contact List">
            <a:extLst>
              <a:ext uri="{FF2B5EF4-FFF2-40B4-BE49-F238E27FC236}">
                <a16:creationId xmlns:a16="http://schemas.microsoft.com/office/drawing/2014/main" id="{7944F032-B096-4FBC-A7D9-5050F89CD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746174"/>
              </p:ext>
            </p:extLst>
          </p:nvPr>
        </p:nvGraphicFramePr>
        <p:xfrm>
          <a:off x="6318051" y="1274097"/>
          <a:ext cx="4491257" cy="4402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92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01FB13-2650-4060-8E7D-1FC00B2F6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2000" y="1284051"/>
            <a:ext cx="3168000" cy="317313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“No test is ever completed and ‘all bugs detected’ is a myth”.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B250915-F951-46A6-946A-64AF796FD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3937" y="5032592"/>
            <a:ext cx="1120704" cy="76695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SAM</a:t>
            </a:r>
          </a:p>
        </p:txBody>
      </p:sp>
      <p:pic>
        <p:nvPicPr>
          <p:cNvPr id="8" name="Picture Placeholder 7" descr="Person overlooking the horizon from the top of a mountain">
            <a:extLst>
              <a:ext uri="{FF2B5EF4-FFF2-40B4-BE49-F238E27FC236}">
                <a16:creationId xmlns:a16="http://schemas.microsoft.com/office/drawing/2014/main" id="{42F1E451-4432-414C-8016-DC76C94EF2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9324" b="9324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9F204-D939-4555-A45A-4E6CCF157639}"/>
              </a:ext>
            </a:extLst>
          </p:cNvPr>
          <p:cNvSpPr txBox="1"/>
          <p:nvPr/>
        </p:nvSpPr>
        <p:spPr>
          <a:xfrm>
            <a:off x="6608064" y="4983824"/>
            <a:ext cx="377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5. Page Factory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EA2899-FA02-4C1C-B266-E8BC8F8BE3E0}"/>
              </a:ext>
            </a:extLst>
          </p:cNvPr>
          <p:cNvSpPr txBox="1"/>
          <p:nvPr/>
        </p:nvSpPr>
        <p:spPr>
          <a:xfrm>
            <a:off x="772655" y="1997839"/>
            <a:ext cx="45498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In order o support the </a:t>
            </a:r>
            <a:r>
              <a:rPr lang="en-SG" b="1" dirty="0" err="1">
                <a:latin typeface="Arial" panose="020B0604020202020204" pitchFamily="34" charset="0"/>
                <a:cs typeface="Arial" panose="020B0604020202020204" pitchFamily="34" charset="0"/>
              </a:rPr>
              <a:t>PageObject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pattern, WebDriver’s support library contains a factory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We have separate methods to initialize web elements of a Page Object is </a:t>
            </a:r>
            <a:r>
              <a:rPr lang="en-SG" b="1" i="1" dirty="0" err="1">
                <a:latin typeface="Arial" panose="020B0604020202020204" pitchFamily="34" charset="0"/>
                <a:cs typeface="Arial" panose="020B0604020202020204" pitchFamily="34" charset="0"/>
              </a:rPr>
              <a:t>initElement</a:t>
            </a:r>
            <a:endParaRPr lang="en-SG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Important feature of Page Factory is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feature that will store all frequently used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WebEements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in cache. </a:t>
            </a:r>
            <a:b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P.S –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WebElements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won't be changed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625E4-C0A5-452C-B23D-4F6D80209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6317440" y="1929158"/>
            <a:ext cx="5557190" cy="31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8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D1B8-6082-40D7-BC80-25D75796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1476" y="241402"/>
            <a:ext cx="4374037" cy="531811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 Apache POI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5814" y="996705"/>
            <a:ext cx="10873509" cy="942849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Apache POI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an API provided by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Apache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foundation which is a collection of different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java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libraries. This libraries gives the facility to read, write and manipulate different Microsoft files such as excel sheet, power-point and word files etc.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2CE7F-D88B-4459-B3D4-2E30A6417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26829" y="256467"/>
            <a:ext cx="1203695" cy="346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A652A6-53A2-4F26-8D19-A94205A52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017" y="2470824"/>
            <a:ext cx="7455660" cy="3164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0B14CC-4D6F-48F4-B299-A317F3A18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60" y="2470823"/>
            <a:ext cx="2580686" cy="31647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C281C5-1D8A-4A49-B714-4568A3612F5A}"/>
              </a:ext>
            </a:extLst>
          </p:cNvPr>
          <p:cNvSpPr txBox="1"/>
          <p:nvPr/>
        </p:nvSpPr>
        <p:spPr>
          <a:xfrm>
            <a:off x="9607296" y="367572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XSSF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6FE60-973D-47F8-BBBB-6DD76AD76D5B}"/>
              </a:ext>
            </a:extLst>
          </p:cNvPr>
          <p:cNvSpPr txBox="1"/>
          <p:nvPr/>
        </p:nvSpPr>
        <p:spPr>
          <a:xfrm>
            <a:off x="4791456" y="374189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HSSF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D31E4-AB59-4BF9-8AD7-BA7273D2B86B}"/>
              </a:ext>
            </a:extLst>
          </p:cNvPr>
          <p:cNvCxnSpPr/>
          <p:nvPr/>
        </p:nvCxnSpPr>
        <p:spPr>
          <a:xfrm>
            <a:off x="317369" y="810458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62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 animBg="1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931D-3F9E-45A8-97A1-FA31562F82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926" y="215033"/>
            <a:ext cx="10515600" cy="796925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 How to work with Excel File using Apache POI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A0F88-1587-4CD0-80F7-0F8BC1EB61B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138613"/>
          </a:xfrm>
        </p:spPr>
        <p:txBody>
          <a:bodyPr>
            <a:norm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2 Types</a:t>
            </a:r>
          </a:p>
          <a:p>
            <a:pPr lvl="1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Old Type : </a:t>
            </a:r>
            <a:r>
              <a:rPr lang="en-SG" sz="2000" dirty="0" err="1">
                <a:latin typeface="Arial" panose="020B0604020202020204" pitchFamily="34" charset="0"/>
                <a:cs typeface="Arial" panose="020B0604020202020204" pitchFamily="34" charset="0"/>
              </a:rPr>
              <a:t>xls</a:t>
            </a: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(file) – HSSF (component)</a:t>
            </a:r>
          </a:p>
          <a:p>
            <a:pPr lvl="1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New Type : xlsx(file) – XSSF (component)</a:t>
            </a:r>
          </a:p>
          <a:p>
            <a:pPr lvl="1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Workbook</a:t>
            </a:r>
          </a:p>
          <a:p>
            <a:pPr lvl="1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Sheet</a:t>
            </a:r>
          </a:p>
          <a:p>
            <a:pPr lvl="2"/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lvl="3"/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D2F148-DDB9-4E44-8AB9-3A5793D4F80F}"/>
              </a:ext>
            </a:extLst>
          </p:cNvPr>
          <p:cNvCxnSpPr/>
          <p:nvPr/>
        </p:nvCxnSpPr>
        <p:spPr>
          <a:xfrm>
            <a:off x="317369" y="1140391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C3325C-9BC4-4F5E-98ED-F22EB11DC86E}"/>
              </a:ext>
            </a:extLst>
          </p:cNvPr>
          <p:cNvSpPr txBox="1"/>
          <p:nvPr/>
        </p:nvSpPr>
        <p:spPr>
          <a:xfrm>
            <a:off x="6192876" y="2332703"/>
            <a:ext cx="51985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https://mvnrepository.com/search?q=apache+poi</a:t>
            </a:r>
            <a:endParaRPr lang="en-US" u="sng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22EC32-9743-49FA-8FBF-8DC1D321D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V="1">
            <a:off x="7120842" y="3429000"/>
            <a:ext cx="4270607" cy="24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5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D1B8-6082-40D7-BC80-25D75796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0416" y="165545"/>
            <a:ext cx="4206240" cy="972631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 Broken Links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18330" y="1407549"/>
            <a:ext cx="7527925" cy="16176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broken link is a link on a website that is no longer exists/accessible.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find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Boken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2CE7F-D88B-4459-B3D4-2E30A6417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0443544" y="165545"/>
            <a:ext cx="1431086" cy="763246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585DE83-F8FA-44B6-BBFD-C1A63EC2E73F}"/>
              </a:ext>
            </a:extLst>
          </p:cNvPr>
          <p:cNvSpPr txBox="1">
            <a:spLocks/>
          </p:cNvSpPr>
          <p:nvPr/>
        </p:nvSpPr>
        <p:spPr>
          <a:xfrm>
            <a:off x="818330" y="3696157"/>
            <a:ext cx="2279373" cy="925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Garamond" panose="02020404030301010803" pitchFamily="18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Deleted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Structure changed \ folders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7D399-94AA-414E-B787-BEFB1D4CB003}"/>
              </a:ext>
            </a:extLst>
          </p:cNvPr>
          <p:cNvSpPr txBox="1"/>
          <p:nvPr/>
        </p:nvSpPr>
        <p:spPr>
          <a:xfrm>
            <a:off x="818330" y="34290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Reasons: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3A8DC33-9A1C-449C-BD91-65112AA75F95}"/>
              </a:ext>
            </a:extLst>
          </p:cNvPr>
          <p:cNvSpPr txBox="1">
            <a:spLocks/>
          </p:cNvSpPr>
          <p:nvPr/>
        </p:nvSpPr>
        <p:spPr>
          <a:xfrm>
            <a:off x="3803201" y="3578696"/>
            <a:ext cx="7661305" cy="2717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Garamond" panose="02020404030301010803" pitchFamily="18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 -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httpurlconnection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-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httpsurlconnection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D481A6-3538-4842-96EB-FDE79A98180E}"/>
              </a:ext>
            </a:extLst>
          </p:cNvPr>
          <p:cNvCxnSpPr/>
          <p:nvPr/>
        </p:nvCxnSpPr>
        <p:spPr>
          <a:xfrm>
            <a:off x="317369" y="1140391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DB762E7-BE0D-4A82-A950-62AA634B6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7193899" y="1430572"/>
            <a:ext cx="4270607" cy="24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7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4818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25. Test Automation Framework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EB60E5-DF2D-46ED-A583-D1A68ABCED79}"/>
              </a:ext>
            </a:extLst>
          </p:cNvPr>
          <p:cNvSpPr txBox="1"/>
          <p:nvPr/>
        </p:nvSpPr>
        <p:spPr>
          <a:xfrm>
            <a:off x="596714" y="964157"/>
            <a:ext cx="10807341" cy="646331"/>
          </a:xfrm>
          <a:prstGeom prst="rect">
            <a:avLst/>
          </a:prstGeo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A testing framework is a set of guidelines and is comprised of a combination of practices and tools that are designed to help QA professional perform automation testing more efficiently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FED9AF-56E8-4A34-ACF1-78C94B639EDB}"/>
              </a:ext>
            </a:extLst>
          </p:cNvPr>
          <p:cNvGrpSpPr/>
          <p:nvPr/>
        </p:nvGrpSpPr>
        <p:grpSpPr>
          <a:xfrm>
            <a:off x="6691746" y="2122150"/>
            <a:ext cx="2216051" cy="588753"/>
            <a:chOff x="7990879" y="1188334"/>
            <a:chExt cx="2808312" cy="7461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7B78DE-443E-4EB8-A209-3ED23A4C2CFC}"/>
                </a:ext>
              </a:extLst>
            </p:cNvPr>
            <p:cNvSpPr/>
            <p:nvPr/>
          </p:nvSpPr>
          <p:spPr>
            <a:xfrm>
              <a:off x="7990879" y="1583407"/>
              <a:ext cx="2808312" cy="35103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More in-depth access to a level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6B537E-83C2-4878-91B1-275720D0BBFB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Maximum Coverage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B6C02C-B179-4F76-86D4-E5344C47F0A3}"/>
              </a:ext>
            </a:extLst>
          </p:cNvPr>
          <p:cNvGrpSpPr/>
          <p:nvPr/>
        </p:nvGrpSpPr>
        <p:grpSpPr>
          <a:xfrm>
            <a:off x="2739079" y="2151639"/>
            <a:ext cx="2216051" cy="773419"/>
            <a:chOff x="7990879" y="1188334"/>
            <a:chExt cx="2808312" cy="98012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439CD1-51EB-4695-A5AE-FACC5885DD18}"/>
                </a:ext>
              </a:extLst>
            </p:cNvPr>
            <p:cNvSpPr/>
            <p:nvPr/>
          </p:nvSpPr>
          <p:spPr>
            <a:xfrm>
              <a:off x="7990879" y="1583407"/>
              <a:ext cx="2808312" cy="58505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Can use the code for later use as a library .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26BF56-E96B-4B6F-935F-546E0BF4C0EE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Reusability of code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857DAC-DB80-4229-996D-93E235015173}"/>
              </a:ext>
            </a:extLst>
          </p:cNvPr>
          <p:cNvGrpSpPr/>
          <p:nvPr/>
        </p:nvGrpSpPr>
        <p:grpSpPr>
          <a:xfrm>
            <a:off x="8230998" y="3507988"/>
            <a:ext cx="2633900" cy="773419"/>
            <a:chOff x="7990879" y="1188334"/>
            <a:chExt cx="2808312" cy="98012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B369EB-309A-4105-AAD9-D55EE65D3AE6}"/>
                </a:ext>
              </a:extLst>
            </p:cNvPr>
            <p:cNvSpPr/>
            <p:nvPr/>
          </p:nvSpPr>
          <p:spPr>
            <a:xfrm>
              <a:off x="7990879" y="1583407"/>
              <a:ext cx="2808312" cy="58505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Manual processes will decrease slowly with time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683E21-F1B1-49C8-ABD1-01708EB4775D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Minimal manual intervention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CEA625-E3E4-4273-BC67-9380880F2F6E}"/>
              </a:ext>
            </a:extLst>
          </p:cNvPr>
          <p:cNvGrpSpPr/>
          <p:nvPr/>
        </p:nvGrpSpPr>
        <p:grpSpPr>
          <a:xfrm>
            <a:off x="1444098" y="3400266"/>
            <a:ext cx="2216051" cy="958085"/>
            <a:chOff x="7990879" y="1188334"/>
            <a:chExt cx="2808312" cy="12141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AAEF60-9E49-4181-AF3C-0A26B7716029}"/>
                </a:ext>
              </a:extLst>
            </p:cNvPr>
            <p:cNvSpPr/>
            <p:nvPr/>
          </p:nvSpPr>
          <p:spPr>
            <a:xfrm>
              <a:off x="7990879" y="1583407"/>
              <a:ext cx="2808312" cy="81907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No need to check and maintain the scripts at regular basis for new projects.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DAAEBF-35DE-4806-B2E6-489A55FF3449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Low maintenance cost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9E6754-657A-45C7-A535-69F60298426E}"/>
              </a:ext>
            </a:extLst>
          </p:cNvPr>
          <p:cNvGrpSpPr/>
          <p:nvPr/>
        </p:nvGrpSpPr>
        <p:grpSpPr>
          <a:xfrm>
            <a:off x="2283531" y="5362228"/>
            <a:ext cx="2216051" cy="773418"/>
            <a:chOff x="7990879" y="1188334"/>
            <a:chExt cx="2808312" cy="98012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1210BE-1898-46B7-BCFB-1123CE157549}"/>
                </a:ext>
              </a:extLst>
            </p:cNvPr>
            <p:cNvSpPr/>
            <p:nvPr/>
          </p:nvSpPr>
          <p:spPr>
            <a:xfrm>
              <a:off x="7990879" y="1583407"/>
              <a:ext cx="2808312" cy="585049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Find a pitfall and recover with a quick drawback response time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CF9DB98-5F1E-4187-AABB-671D86107CBE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Recovery scenario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7D67C9-BC87-47C5-B425-93C1C5C3A08C}"/>
              </a:ext>
            </a:extLst>
          </p:cNvPr>
          <p:cNvGrpSpPr/>
          <p:nvPr/>
        </p:nvGrpSpPr>
        <p:grpSpPr>
          <a:xfrm>
            <a:off x="7479354" y="5205215"/>
            <a:ext cx="2216051" cy="773418"/>
            <a:chOff x="7990879" y="1188334"/>
            <a:chExt cx="2808312" cy="98012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C2B8ED2-493E-4B90-8049-A58347B8EC99}"/>
                </a:ext>
              </a:extLst>
            </p:cNvPr>
            <p:cNvSpPr/>
            <p:nvPr/>
          </p:nvSpPr>
          <p:spPr>
            <a:xfrm>
              <a:off x="7990879" y="1583407"/>
              <a:ext cx="2808312" cy="585049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Easy to use and access reporting as per requirements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270A1-3DD2-4D58-9A07-F898D57AD557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Easy reporting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33B89B4-B06A-44CB-96B5-7416837DE200}"/>
              </a:ext>
            </a:extLst>
          </p:cNvPr>
          <p:cNvGrpSpPr/>
          <p:nvPr/>
        </p:nvGrpSpPr>
        <p:grpSpPr>
          <a:xfrm>
            <a:off x="3909887" y="2441598"/>
            <a:ext cx="3831339" cy="3831337"/>
            <a:chOff x="3909887" y="2441598"/>
            <a:chExt cx="3831339" cy="383133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7F029D-7201-4808-854D-6C51321A20EB}"/>
                </a:ext>
              </a:extLst>
            </p:cNvPr>
            <p:cNvGrpSpPr/>
            <p:nvPr/>
          </p:nvGrpSpPr>
          <p:grpSpPr>
            <a:xfrm>
              <a:off x="3909887" y="2441598"/>
              <a:ext cx="3831339" cy="3831337"/>
              <a:chOff x="3668350" y="1412777"/>
              <a:chExt cx="4855301" cy="4855298"/>
            </a:xfrm>
          </p:grpSpPr>
          <p:sp>
            <p:nvSpPr>
              <p:cNvPr id="25" name="Oval 5">
                <a:extLst>
                  <a:ext uri="{FF2B5EF4-FFF2-40B4-BE49-F238E27FC236}">
                    <a16:creationId xmlns:a16="http://schemas.microsoft.com/office/drawing/2014/main" id="{202F89F0-9872-4974-86C5-F49D9030A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3305" y="2871000"/>
                <a:ext cx="1942120" cy="193885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D4B6C7B5-395D-4740-A955-0CB822D522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8489" y="1832916"/>
                <a:ext cx="4013388" cy="4013387"/>
              </a:xfrm>
              <a:custGeom>
                <a:avLst/>
                <a:gdLst>
                  <a:gd name="T0" fmla="*/ 622 w 1244"/>
                  <a:gd name="T1" fmla="*/ 0 h 1244"/>
                  <a:gd name="T2" fmla="*/ 0 w 1244"/>
                  <a:gd name="T3" fmla="*/ 622 h 1244"/>
                  <a:gd name="T4" fmla="*/ 622 w 1244"/>
                  <a:gd name="T5" fmla="*/ 1244 h 1244"/>
                  <a:gd name="T6" fmla="*/ 1244 w 1244"/>
                  <a:gd name="T7" fmla="*/ 622 h 1244"/>
                  <a:gd name="T8" fmla="*/ 622 w 1244"/>
                  <a:gd name="T9" fmla="*/ 0 h 1244"/>
                  <a:gd name="T10" fmla="*/ 622 w 1244"/>
                  <a:gd name="T11" fmla="*/ 975 h 1244"/>
                  <a:gd name="T12" fmla="*/ 269 w 1244"/>
                  <a:gd name="T13" fmla="*/ 622 h 1244"/>
                  <a:gd name="T14" fmla="*/ 622 w 1244"/>
                  <a:gd name="T15" fmla="*/ 270 h 1244"/>
                  <a:gd name="T16" fmla="*/ 975 w 1244"/>
                  <a:gd name="T17" fmla="*/ 622 h 1244"/>
                  <a:gd name="T18" fmla="*/ 622 w 1244"/>
                  <a:gd name="T19" fmla="*/ 975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4" h="1244">
                    <a:moveTo>
                      <a:pt x="622" y="0"/>
                    </a:moveTo>
                    <a:cubicBezTo>
                      <a:pt x="279" y="0"/>
                      <a:pt x="0" y="279"/>
                      <a:pt x="0" y="622"/>
                    </a:cubicBezTo>
                    <a:cubicBezTo>
                      <a:pt x="0" y="966"/>
                      <a:pt x="279" y="1244"/>
                      <a:pt x="622" y="1244"/>
                    </a:cubicBezTo>
                    <a:cubicBezTo>
                      <a:pt x="966" y="1244"/>
                      <a:pt x="1244" y="966"/>
                      <a:pt x="1244" y="622"/>
                    </a:cubicBezTo>
                    <a:cubicBezTo>
                      <a:pt x="1244" y="279"/>
                      <a:pt x="966" y="0"/>
                      <a:pt x="622" y="0"/>
                    </a:cubicBezTo>
                    <a:close/>
                    <a:moveTo>
                      <a:pt x="622" y="975"/>
                    </a:moveTo>
                    <a:cubicBezTo>
                      <a:pt x="427" y="975"/>
                      <a:pt x="269" y="817"/>
                      <a:pt x="269" y="622"/>
                    </a:cubicBezTo>
                    <a:cubicBezTo>
                      <a:pt x="269" y="428"/>
                      <a:pt x="427" y="270"/>
                      <a:pt x="622" y="270"/>
                    </a:cubicBezTo>
                    <a:cubicBezTo>
                      <a:pt x="817" y="270"/>
                      <a:pt x="975" y="428"/>
                      <a:pt x="975" y="622"/>
                    </a:cubicBezTo>
                    <a:cubicBezTo>
                      <a:pt x="975" y="817"/>
                      <a:pt x="817" y="975"/>
                      <a:pt x="622" y="975"/>
                    </a:cubicBezTo>
                    <a:close/>
                  </a:path>
                </a:pathLst>
              </a:custGeom>
              <a:gradFill flip="none" rotWithShape="1">
                <a:gsLst>
                  <a:gs pos="6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6B6BBCC-2F7B-453C-9775-4CCD60EF1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2716" y="1774064"/>
                <a:ext cx="4103301" cy="4103299"/>
              </a:xfrm>
              <a:custGeom>
                <a:avLst/>
                <a:gdLst>
                  <a:gd name="T0" fmla="*/ 636 w 1272"/>
                  <a:gd name="T1" fmla="*/ 1272 h 1272"/>
                  <a:gd name="T2" fmla="*/ 0 w 1272"/>
                  <a:gd name="T3" fmla="*/ 636 h 1272"/>
                  <a:gd name="T4" fmla="*/ 636 w 1272"/>
                  <a:gd name="T5" fmla="*/ 0 h 1272"/>
                  <a:gd name="T6" fmla="*/ 1272 w 1272"/>
                  <a:gd name="T7" fmla="*/ 636 h 1272"/>
                  <a:gd name="T8" fmla="*/ 636 w 1272"/>
                  <a:gd name="T9" fmla="*/ 1272 h 1272"/>
                  <a:gd name="T10" fmla="*/ 636 w 1272"/>
                  <a:gd name="T11" fmla="*/ 24 h 1272"/>
                  <a:gd name="T12" fmla="*/ 24 w 1272"/>
                  <a:gd name="T13" fmla="*/ 636 h 1272"/>
                  <a:gd name="T14" fmla="*/ 636 w 1272"/>
                  <a:gd name="T15" fmla="*/ 1248 h 1272"/>
                  <a:gd name="T16" fmla="*/ 1248 w 1272"/>
                  <a:gd name="T17" fmla="*/ 636 h 1272"/>
                  <a:gd name="T18" fmla="*/ 636 w 1272"/>
                  <a:gd name="T19" fmla="*/ 24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72" h="1272">
                    <a:moveTo>
                      <a:pt x="636" y="1272"/>
                    </a:moveTo>
                    <a:cubicBezTo>
                      <a:pt x="285" y="1272"/>
                      <a:pt x="0" y="987"/>
                      <a:pt x="0" y="636"/>
                    </a:cubicBezTo>
                    <a:cubicBezTo>
                      <a:pt x="0" y="286"/>
                      <a:pt x="285" y="0"/>
                      <a:pt x="636" y="0"/>
                    </a:cubicBezTo>
                    <a:cubicBezTo>
                      <a:pt x="987" y="0"/>
                      <a:pt x="1272" y="286"/>
                      <a:pt x="1272" y="636"/>
                    </a:cubicBezTo>
                    <a:cubicBezTo>
                      <a:pt x="1272" y="987"/>
                      <a:pt x="987" y="1272"/>
                      <a:pt x="636" y="1272"/>
                    </a:cubicBezTo>
                    <a:close/>
                    <a:moveTo>
                      <a:pt x="636" y="24"/>
                    </a:moveTo>
                    <a:cubicBezTo>
                      <a:pt x="299" y="24"/>
                      <a:pt x="24" y="299"/>
                      <a:pt x="24" y="636"/>
                    </a:cubicBezTo>
                    <a:cubicBezTo>
                      <a:pt x="24" y="974"/>
                      <a:pt x="299" y="1248"/>
                      <a:pt x="636" y="1248"/>
                    </a:cubicBezTo>
                    <a:cubicBezTo>
                      <a:pt x="974" y="1248"/>
                      <a:pt x="1248" y="974"/>
                      <a:pt x="1248" y="636"/>
                    </a:cubicBezTo>
                    <a:cubicBezTo>
                      <a:pt x="1248" y="299"/>
                      <a:pt x="974" y="24"/>
                      <a:pt x="636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5AB7690B-79B2-45C0-A72D-EC14FF546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096" y="1412777"/>
                <a:ext cx="1510538" cy="2435823"/>
              </a:xfrm>
              <a:custGeom>
                <a:avLst/>
                <a:gdLst>
                  <a:gd name="T0" fmla="*/ 468 w 468"/>
                  <a:gd name="T1" fmla="*/ 234 h 755"/>
                  <a:gd name="T2" fmla="*/ 234 w 468"/>
                  <a:gd name="T3" fmla="*/ 0 h 755"/>
                  <a:gd name="T4" fmla="*/ 0 w 468"/>
                  <a:gd name="T5" fmla="*/ 234 h 755"/>
                  <a:gd name="T6" fmla="*/ 24 w 468"/>
                  <a:gd name="T7" fmla="*/ 336 h 755"/>
                  <a:gd name="T8" fmla="*/ 24 w 468"/>
                  <a:gd name="T9" fmla="*/ 336 h 755"/>
                  <a:gd name="T10" fmla="*/ 234 w 468"/>
                  <a:gd name="T11" fmla="*/ 755 h 755"/>
                  <a:gd name="T12" fmla="*/ 444 w 468"/>
                  <a:gd name="T13" fmla="*/ 336 h 755"/>
                  <a:gd name="T14" fmla="*/ 444 w 468"/>
                  <a:gd name="T15" fmla="*/ 336 h 755"/>
                  <a:gd name="T16" fmla="*/ 468 w 468"/>
                  <a:gd name="T17" fmla="*/ 23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8" h="755">
                    <a:moveTo>
                      <a:pt x="468" y="234"/>
                    </a:moveTo>
                    <a:cubicBezTo>
                      <a:pt x="468" y="105"/>
                      <a:pt x="363" y="0"/>
                      <a:pt x="234" y="0"/>
                    </a:cubicBezTo>
                    <a:cubicBezTo>
                      <a:pt x="105" y="0"/>
                      <a:pt x="0" y="105"/>
                      <a:pt x="0" y="234"/>
                    </a:cubicBezTo>
                    <a:cubicBezTo>
                      <a:pt x="0" y="271"/>
                      <a:pt x="9" y="305"/>
                      <a:pt x="24" y="336"/>
                    </a:cubicBezTo>
                    <a:cubicBezTo>
                      <a:pt x="24" y="336"/>
                      <a:pt x="24" y="336"/>
                      <a:pt x="24" y="336"/>
                    </a:cubicBezTo>
                    <a:cubicBezTo>
                      <a:pt x="234" y="755"/>
                      <a:pt x="234" y="755"/>
                      <a:pt x="234" y="755"/>
                    </a:cubicBezTo>
                    <a:cubicBezTo>
                      <a:pt x="444" y="336"/>
                      <a:pt x="444" y="336"/>
                      <a:pt x="444" y="336"/>
                    </a:cubicBezTo>
                    <a:cubicBezTo>
                      <a:pt x="444" y="336"/>
                      <a:pt x="444" y="336"/>
                      <a:pt x="444" y="336"/>
                    </a:cubicBezTo>
                    <a:cubicBezTo>
                      <a:pt x="460" y="305"/>
                      <a:pt x="468" y="271"/>
                      <a:pt x="468" y="23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9">
                <a:extLst>
                  <a:ext uri="{FF2B5EF4-FFF2-40B4-BE49-F238E27FC236}">
                    <a16:creationId xmlns:a16="http://schemas.microsoft.com/office/drawing/2014/main" id="{62322AD9-3FC7-4587-8CAA-EE36A890A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706" y="1535385"/>
                <a:ext cx="1265321" cy="126532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0FC790D9-4A7F-49AA-A110-C8C7CEC32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096" y="3832252"/>
                <a:ext cx="1510538" cy="2435823"/>
              </a:xfrm>
              <a:custGeom>
                <a:avLst/>
                <a:gdLst>
                  <a:gd name="T0" fmla="*/ 0 w 468"/>
                  <a:gd name="T1" fmla="*/ 521 h 755"/>
                  <a:gd name="T2" fmla="*/ 234 w 468"/>
                  <a:gd name="T3" fmla="*/ 755 h 755"/>
                  <a:gd name="T4" fmla="*/ 468 w 468"/>
                  <a:gd name="T5" fmla="*/ 521 h 755"/>
                  <a:gd name="T6" fmla="*/ 444 w 468"/>
                  <a:gd name="T7" fmla="*/ 418 h 755"/>
                  <a:gd name="T8" fmla="*/ 444 w 468"/>
                  <a:gd name="T9" fmla="*/ 418 h 755"/>
                  <a:gd name="T10" fmla="*/ 235 w 468"/>
                  <a:gd name="T11" fmla="*/ 0 h 755"/>
                  <a:gd name="T12" fmla="*/ 24 w 468"/>
                  <a:gd name="T13" fmla="*/ 418 h 755"/>
                  <a:gd name="T14" fmla="*/ 24 w 468"/>
                  <a:gd name="T15" fmla="*/ 418 h 755"/>
                  <a:gd name="T16" fmla="*/ 0 w 468"/>
                  <a:gd name="T17" fmla="*/ 521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8" h="755">
                    <a:moveTo>
                      <a:pt x="0" y="521"/>
                    </a:moveTo>
                    <a:cubicBezTo>
                      <a:pt x="0" y="650"/>
                      <a:pt x="105" y="755"/>
                      <a:pt x="234" y="755"/>
                    </a:cubicBezTo>
                    <a:cubicBezTo>
                      <a:pt x="363" y="755"/>
                      <a:pt x="468" y="650"/>
                      <a:pt x="468" y="521"/>
                    </a:cubicBezTo>
                    <a:cubicBezTo>
                      <a:pt x="468" y="484"/>
                      <a:pt x="460" y="449"/>
                      <a:pt x="444" y="418"/>
                    </a:cubicBezTo>
                    <a:cubicBezTo>
                      <a:pt x="444" y="418"/>
                      <a:pt x="444" y="418"/>
                      <a:pt x="444" y="418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4" y="418"/>
                      <a:pt x="24" y="418"/>
                      <a:pt x="24" y="418"/>
                    </a:cubicBezTo>
                    <a:cubicBezTo>
                      <a:pt x="24" y="418"/>
                      <a:pt x="24" y="418"/>
                      <a:pt x="24" y="418"/>
                    </a:cubicBezTo>
                    <a:cubicBezTo>
                      <a:pt x="9" y="449"/>
                      <a:pt x="0" y="484"/>
                      <a:pt x="0" y="5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Oval 11">
                <a:extLst>
                  <a:ext uri="{FF2B5EF4-FFF2-40B4-BE49-F238E27FC236}">
                    <a16:creationId xmlns:a16="http://schemas.microsoft.com/office/drawing/2014/main" id="{7BE02701-8D8C-4C68-A861-D2023254C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706" y="4881780"/>
                <a:ext cx="1265321" cy="126368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281DEFAF-DD89-4430-8B89-EB620ACAF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558" y="3083523"/>
                <a:ext cx="2439093" cy="1510537"/>
              </a:xfrm>
              <a:custGeom>
                <a:avLst/>
                <a:gdLst>
                  <a:gd name="T0" fmla="*/ 522 w 756"/>
                  <a:gd name="T1" fmla="*/ 468 h 468"/>
                  <a:gd name="T2" fmla="*/ 756 w 756"/>
                  <a:gd name="T3" fmla="*/ 234 h 468"/>
                  <a:gd name="T4" fmla="*/ 522 w 756"/>
                  <a:gd name="T5" fmla="*/ 0 h 468"/>
                  <a:gd name="T6" fmla="*/ 419 w 756"/>
                  <a:gd name="T7" fmla="*/ 24 h 468"/>
                  <a:gd name="T8" fmla="*/ 419 w 756"/>
                  <a:gd name="T9" fmla="*/ 24 h 468"/>
                  <a:gd name="T10" fmla="*/ 0 w 756"/>
                  <a:gd name="T11" fmla="*/ 234 h 468"/>
                  <a:gd name="T12" fmla="*/ 419 w 756"/>
                  <a:gd name="T13" fmla="*/ 445 h 468"/>
                  <a:gd name="T14" fmla="*/ 419 w 756"/>
                  <a:gd name="T15" fmla="*/ 445 h 468"/>
                  <a:gd name="T16" fmla="*/ 522 w 756"/>
                  <a:gd name="T17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6" h="468">
                    <a:moveTo>
                      <a:pt x="522" y="468"/>
                    </a:moveTo>
                    <a:cubicBezTo>
                      <a:pt x="651" y="468"/>
                      <a:pt x="756" y="364"/>
                      <a:pt x="756" y="234"/>
                    </a:cubicBezTo>
                    <a:cubicBezTo>
                      <a:pt x="756" y="105"/>
                      <a:pt x="651" y="0"/>
                      <a:pt x="522" y="0"/>
                    </a:cubicBezTo>
                    <a:cubicBezTo>
                      <a:pt x="485" y="0"/>
                      <a:pt x="450" y="9"/>
                      <a:pt x="419" y="24"/>
                    </a:cubicBezTo>
                    <a:cubicBezTo>
                      <a:pt x="419" y="24"/>
                      <a:pt x="419" y="24"/>
                      <a:pt x="419" y="2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419" y="445"/>
                      <a:pt x="419" y="445"/>
                      <a:pt x="419" y="445"/>
                    </a:cubicBezTo>
                    <a:cubicBezTo>
                      <a:pt x="419" y="445"/>
                      <a:pt x="419" y="445"/>
                      <a:pt x="419" y="445"/>
                    </a:cubicBezTo>
                    <a:cubicBezTo>
                      <a:pt x="450" y="460"/>
                      <a:pt x="485" y="468"/>
                      <a:pt x="522" y="46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13">
                <a:extLst>
                  <a:ext uri="{FF2B5EF4-FFF2-40B4-BE49-F238E27FC236}">
                    <a16:creationId xmlns:a16="http://schemas.microsoft.com/office/drawing/2014/main" id="{672F9A1E-4337-40C5-B2A0-94A427722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5722" y="3206131"/>
                <a:ext cx="1265321" cy="126532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5E8B1A7-A3EA-4794-B0A2-3AB19ED75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8350" y="3083523"/>
                <a:ext cx="2435824" cy="1510537"/>
              </a:xfrm>
              <a:custGeom>
                <a:avLst/>
                <a:gdLst>
                  <a:gd name="T0" fmla="*/ 234 w 755"/>
                  <a:gd name="T1" fmla="*/ 0 h 468"/>
                  <a:gd name="T2" fmla="*/ 0 w 755"/>
                  <a:gd name="T3" fmla="*/ 234 h 468"/>
                  <a:gd name="T4" fmla="*/ 234 w 755"/>
                  <a:gd name="T5" fmla="*/ 468 h 468"/>
                  <a:gd name="T6" fmla="*/ 336 w 755"/>
                  <a:gd name="T7" fmla="*/ 445 h 468"/>
                  <a:gd name="T8" fmla="*/ 336 w 755"/>
                  <a:gd name="T9" fmla="*/ 445 h 468"/>
                  <a:gd name="T10" fmla="*/ 755 w 755"/>
                  <a:gd name="T11" fmla="*/ 235 h 468"/>
                  <a:gd name="T12" fmla="*/ 336 w 755"/>
                  <a:gd name="T13" fmla="*/ 24 h 468"/>
                  <a:gd name="T14" fmla="*/ 336 w 755"/>
                  <a:gd name="T15" fmla="*/ 24 h 468"/>
                  <a:gd name="T16" fmla="*/ 234 w 755"/>
                  <a:gd name="T17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5" h="468">
                    <a:moveTo>
                      <a:pt x="234" y="0"/>
                    </a:moveTo>
                    <a:cubicBezTo>
                      <a:pt x="104" y="0"/>
                      <a:pt x="0" y="105"/>
                      <a:pt x="0" y="234"/>
                    </a:cubicBezTo>
                    <a:cubicBezTo>
                      <a:pt x="0" y="364"/>
                      <a:pt x="104" y="468"/>
                      <a:pt x="234" y="468"/>
                    </a:cubicBezTo>
                    <a:cubicBezTo>
                      <a:pt x="270" y="468"/>
                      <a:pt x="305" y="460"/>
                      <a:pt x="336" y="445"/>
                    </a:cubicBezTo>
                    <a:cubicBezTo>
                      <a:pt x="336" y="445"/>
                      <a:pt x="336" y="445"/>
                      <a:pt x="336" y="445"/>
                    </a:cubicBezTo>
                    <a:cubicBezTo>
                      <a:pt x="755" y="235"/>
                      <a:pt x="755" y="235"/>
                      <a:pt x="755" y="235"/>
                    </a:cubicBezTo>
                    <a:cubicBezTo>
                      <a:pt x="336" y="24"/>
                      <a:pt x="336" y="24"/>
                      <a:pt x="336" y="24"/>
                    </a:cubicBezTo>
                    <a:cubicBezTo>
                      <a:pt x="336" y="24"/>
                      <a:pt x="336" y="24"/>
                      <a:pt x="336" y="24"/>
                    </a:cubicBezTo>
                    <a:cubicBezTo>
                      <a:pt x="305" y="9"/>
                      <a:pt x="270" y="0"/>
                      <a:pt x="23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15">
                <a:extLst>
                  <a:ext uri="{FF2B5EF4-FFF2-40B4-BE49-F238E27FC236}">
                    <a16:creationId xmlns:a16="http://schemas.microsoft.com/office/drawing/2014/main" id="{44776981-21A3-45D0-A95A-4D983E701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960" y="3206131"/>
                <a:ext cx="1265321" cy="126532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16">
                <a:extLst>
                  <a:ext uri="{FF2B5EF4-FFF2-40B4-BE49-F238E27FC236}">
                    <a16:creationId xmlns:a16="http://schemas.microsoft.com/office/drawing/2014/main" id="{DB743D05-5A46-4643-A12D-8DB696B5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6018" y="3070443"/>
                <a:ext cx="1536694" cy="153669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42659B3-6217-4D90-9C5A-5C1DD92FB821}"/>
                  </a:ext>
                </a:extLst>
              </p:cNvPr>
              <p:cNvGrpSpPr/>
              <p:nvPr/>
            </p:nvGrpSpPr>
            <p:grpSpPr>
              <a:xfrm rot="8100000">
                <a:off x="4804132" y="2672630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60" name="Freeform 26">
                  <a:extLst>
                    <a:ext uri="{FF2B5EF4-FFF2-40B4-BE49-F238E27FC236}">
                      <a16:creationId xmlns:a16="http://schemas.microsoft.com/office/drawing/2014/main" id="{10806065-3AFC-4FAD-B0A5-517C585F7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EBB09C1-0172-4859-BA27-B6EABDAC62A9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DB85DBE-D32E-44E5-82ED-880BF9EF3D3C}"/>
                  </a:ext>
                </a:extLst>
              </p:cNvPr>
              <p:cNvGrpSpPr/>
              <p:nvPr/>
            </p:nvGrpSpPr>
            <p:grpSpPr>
              <a:xfrm rot="13500000" flipV="1">
                <a:off x="7102168" y="2672630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8" name="Freeform 26">
                  <a:extLst>
                    <a:ext uri="{FF2B5EF4-FFF2-40B4-BE49-F238E27FC236}">
                      <a16:creationId xmlns:a16="http://schemas.microsoft.com/office/drawing/2014/main" id="{4F0FF0F1-25AE-4278-BD13-623B5A523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E006B0A-B104-459D-AC1F-1E3B2A9D5952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C3D370-81CE-4D78-9081-8017CFE1C35B}"/>
                  </a:ext>
                </a:extLst>
              </p:cNvPr>
              <p:cNvGrpSpPr/>
              <p:nvPr/>
            </p:nvGrpSpPr>
            <p:grpSpPr>
              <a:xfrm rot="13500000" flipH="1">
                <a:off x="4804132" y="4760218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6" name="Freeform 26">
                  <a:extLst>
                    <a:ext uri="{FF2B5EF4-FFF2-40B4-BE49-F238E27FC236}">
                      <a16:creationId xmlns:a16="http://schemas.microsoft.com/office/drawing/2014/main" id="{C94C3664-99BD-46CE-96B8-C755D20C0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DFAC2B9-D1EC-4EE0-94F7-E5DE548E8D2D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11AB143-4205-4A87-902C-85EF4AC90DE8}"/>
                  </a:ext>
                </a:extLst>
              </p:cNvPr>
              <p:cNvGrpSpPr/>
              <p:nvPr/>
            </p:nvGrpSpPr>
            <p:grpSpPr>
              <a:xfrm rot="8100000" flipH="1" flipV="1">
                <a:off x="7102168" y="4760218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4" name="Freeform 26">
                  <a:extLst>
                    <a:ext uri="{FF2B5EF4-FFF2-40B4-BE49-F238E27FC236}">
                      <a16:creationId xmlns:a16="http://schemas.microsoft.com/office/drawing/2014/main" id="{F81CF591-15DE-49A3-B143-3411F33CB0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D5B7663-340A-4822-8212-984830B74BE5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Freeform 31">
                <a:extLst>
                  <a:ext uri="{FF2B5EF4-FFF2-40B4-BE49-F238E27FC236}">
                    <a16:creationId xmlns:a16="http://schemas.microsoft.com/office/drawing/2014/main" id="{9D5A1C09-8DAA-4445-9E52-FE36337982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7320" y="1970640"/>
                <a:ext cx="513709" cy="368662"/>
              </a:xfrm>
              <a:custGeom>
                <a:avLst/>
                <a:gdLst>
                  <a:gd name="T0" fmla="*/ 2335 w 2382"/>
                  <a:gd name="T1" fmla="*/ 142 h 1710"/>
                  <a:gd name="T2" fmla="*/ 2335 w 2382"/>
                  <a:gd name="T3" fmla="*/ 142 h 1710"/>
                  <a:gd name="T4" fmla="*/ 2335 w 2382"/>
                  <a:gd name="T5" fmla="*/ 142 h 1710"/>
                  <a:gd name="T6" fmla="*/ 2178 w 2382"/>
                  <a:gd name="T7" fmla="*/ 142 h 1710"/>
                  <a:gd name="T8" fmla="*/ 2178 w 2382"/>
                  <a:gd name="T9" fmla="*/ 88 h 1710"/>
                  <a:gd name="T10" fmla="*/ 2145 w 2382"/>
                  <a:gd name="T11" fmla="*/ 42 h 1710"/>
                  <a:gd name="T12" fmla="*/ 1812 w 2382"/>
                  <a:gd name="T13" fmla="*/ 0 h 1710"/>
                  <a:gd name="T14" fmla="*/ 1190 w 2382"/>
                  <a:gd name="T15" fmla="*/ 231 h 1710"/>
                  <a:gd name="T16" fmla="*/ 568 w 2382"/>
                  <a:gd name="T17" fmla="*/ 0 h 1710"/>
                  <a:gd name="T18" fmla="*/ 235 w 2382"/>
                  <a:gd name="T19" fmla="*/ 42 h 1710"/>
                  <a:gd name="T20" fmla="*/ 202 w 2382"/>
                  <a:gd name="T21" fmla="*/ 88 h 1710"/>
                  <a:gd name="T22" fmla="*/ 202 w 2382"/>
                  <a:gd name="T23" fmla="*/ 142 h 1710"/>
                  <a:gd name="T24" fmla="*/ 47 w 2382"/>
                  <a:gd name="T25" fmla="*/ 142 h 1710"/>
                  <a:gd name="T26" fmla="*/ 0 w 2382"/>
                  <a:gd name="T27" fmla="*/ 188 h 1710"/>
                  <a:gd name="T28" fmla="*/ 0 w 2382"/>
                  <a:gd name="T29" fmla="*/ 1662 h 1710"/>
                  <a:gd name="T30" fmla="*/ 47 w 2382"/>
                  <a:gd name="T31" fmla="*/ 1708 h 1710"/>
                  <a:gd name="T32" fmla="*/ 69 w 2382"/>
                  <a:gd name="T33" fmla="*/ 1702 h 1710"/>
                  <a:gd name="T34" fmla="*/ 1180 w 2382"/>
                  <a:gd name="T35" fmla="*/ 1610 h 1710"/>
                  <a:gd name="T36" fmla="*/ 1187 w 2382"/>
                  <a:gd name="T37" fmla="*/ 1610 h 1710"/>
                  <a:gd name="T38" fmla="*/ 1191 w 2382"/>
                  <a:gd name="T39" fmla="*/ 1610 h 1710"/>
                  <a:gd name="T40" fmla="*/ 1202 w 2382"/>
                  <a:gd name="T41" fmla="*/ 1610 h 1710"/>
                  <a:gd name="T42" fmla="*/ 2312 w 2382"/>
                  <a:gd name="T43" fmla="*/ 1702 h 1710"/>
                  <a:gd name="T44" fmla="*/ 2358 w 2382"/>
                  <a:gd name="T45" fmla="*/ 1702 h 1710"/>
                  <a:gd name="T46" fmla="*/ 2382 w 2382"/>
                  <a:gd name="T47" fmla="*/ 1662 h 1710"/>
                  <a:gd name="T48" fmla="*/ 2382 w 2382"/>
                  <a:gd name="T49" fmla="*/ 188 h 1710"/>
                  <a:gd name="T50" fmla="*/ 2335 w 2382"/>
                  <a:gd name="T51" fmla="*/ 142 h 1710"/>
                  <a:gd name="T52" fmla="*/ 93 w 2382"/>
                  <a:gd name="T53" fmla="*/ 1588 h 1710"/>
                  <a:gd name="T54" fmla="*/ 93 w 2382"/>
                  <a:gd name="T55" fmla="*/ 234 h 1710"/>
                  <a:gd name="T56" fmla="*/ 203 w 2382"/>
                  <a:gd name="T57" fmla="*/ 234 h 1710"/>
                  <a:gd name="T58" fmla="*/ 203 w 2382"/>
                  <a:gd name="T59" fmla="*/ 1392 h 1710"/>
                  <a:gd name="T60" fmla="*/ 249 w 2382"/>
                  <a:gd name="T61" fmla="*/ 1439 h 1710"/>
                  <a:gd name="T62" fmla="*/ 256 w 2382"/>
                  <a:gd name="T63" fmla="*/ 1438 h 1710"/>
                  <a:gd name="T64" fmla="*/ 545 w 2382"/>
                  <a:gd name="T65" fmla="*/ 1415 h 1710"/>
                  <a:gd name="T66" fmla="*/ 939 w 2382"/>
                  <a:gd name="T67" fmla="*/ 1474 h 1710"/>
                  <a:gd name="T68" fmla="*/ 93 w 2382"/>
                  <a:gd name="T69" fmla="*/ 1588 h 1710"/>
                  <a:gd name="T70" fmla="*/ 545 w 2382"/>
                  <a:gd name="T71" fmla="*/ 1323 h 1710"/>
                  <a:gd name="T72" fmla="*/ 294 w 2382"/>
                  <a:gd name="T73" fmla="*/ 1339 h 1710"/>
                  <a:gd name="T74" fmla="*/ 294 w 2382"/>
                  <a:gd name="T75" fmla="*/ 125 h 1710"/>
                  <a:gd name="T76" fmla="*/ 567 w 2382"/>
                  <a:gd name="T77" fmla="*/ 94 h 1710"/>
                  <a:gd name="T78" fmla="*/ 1143 w 2382"/>
                  <a:gd name="T79" fmla="*/ 321 h 1710"/>
                  <a:gd name="T80" fmla="*/ 1145 w 2382"/>
                  <a:gd name="T81" fmla="*/ 1470 h 1710"/>
                  <a:gd name="T82" fmla="*/ 545 w 2382"/>
                  <a:gd name="T83" fmla="*/ 1323 h 1710"/>
                  <a:gd name="T84" fmla="*/ 1237 w 2382"/>
                  <a:gd name="T85" fmla="*/ 321 h 1710"/>
                  <a:gd name="T86" fmla="*/ 1813 w 2382"/>
                  <a:gd name="T87" fmla="*/ 94 h 1710"/>
                  <a:gd name="T88" fmla="*/ 2087 w 2382"/>
                  <a:gd name="T89" fmla="*/ 125 h 1710"/>
                  <a:gd name="T90" fmla="*/ 2087 w 2382"/>
                  <a:gd name="T91" fmla="*/ 1339 h 1710"/>
                  <a:gd name="T92" fmla="*/ 1837 w 2382"/>
                  <a:gd name="T93" fmla="*/ 1323 h 1710"/>
                  <a:gd name="T94" fmla="*/ 1237 w 2382"/>
                  <a:gd name="T95" fmla="*/ 1470 h 1710"/>
                  <a:gd name="T96" fmla="*/ 1237 w 2382"/>
                  <a:gd name="T97" fmla="*/ 321 h 1710"/>
                  <a:gd name="T98" fmla="*/ 2289 w 2382"/>
                  <a:gd name="T99" fmla="*/ 1588 h 1710"/>
                  <a:gd name="T100" fmla="*/ 1441 w 2382"/>
                  <a:gd name="T101" fmla="*/ 1474 h 1710"/>
                  <a:gd name="T102" fmla="*/ 1837 w 2382"/>
                  <a:gd name="T103" fmla="*/ 1415 h 1710"/>
                  <a:gd name="T104" fmla="*/ 2127 w 2382"/>
                  <a:gd name="T105" fmla="*/ 1438 h 1710"/>
                  <a:gd name="T106" fmla="*/ 2180 w 2382"/>
                  <a:gd name="T107" fmla="*/ 1399 h 1710"/>
                  <a:gd name="T108" fmla="*/ 2180 w 2382"/>
                  <a:gd name="T109" fmla="*/ 1391 h 1710"/>
                  <a:gd name="T110" fmla="*/ 2180 w 2382"/>
                  <a:gd name="T111" fmla="*/ 234 h 1710"/>
                  <a:gd name="T112" fmla="*/ 2291 w 2382"/>
                  <a:gd name="T113" fmla="*/ 234 h 1710"/>
                  <a:gd name="T114" fmla="*/ 2289 w 2382"/>
                  <a:gd name="T115" fmla="*/ 1588 h 1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2" h="1710">
                    <a:moveTo>
                      <a:pt x="2335" y="142"/>
                    </a:moveTo>
                    <a:cubicBezTo>
                      <a:pt x="2335" y="142"/>
                      <a:pt x="2335" y="142"/>
                      <a:pt x="2335" y="142"/>
                    </a:cubicBezTo>
                    <a:cubicBezTo>
                      <a:pt x="2335" y="142"/>
                      <a:pt x="2335" y="142"/>
                      <a:pt x="2335" y="142"/>
                    </a:cubicBezTo>
                    <a:cubicBezTo>
                      <a:pt x="2178" y="142"/>
                      <a:pt x="2178" y="142"/>
                      <a:pt x="2178" y="142"/>
                    </a:cubicBezTo>
                    <a:cubicBezTo>
                      <a:pt x="2178" y="88"/>
                      <a:pt x="2178" y="88"/>
                      <a:pt x="2178" y="88"/>
                    </a:cubicBezTo>
                    <a:cubicBezTo>
                      <a:pt x="2179" y="67"/>
                      <a:pt x="2166" y="48"/>
                      <a:pt x="2145" y="42"/>
                    </a:cubicBezTo>
                    <a:cubicBezTo>
                      <a:pt x="2037" y="14"/>
                      <a:pt x="1925" y="0"/>
                      <a:pt x="1812" y="0"/>
                    </a:cubicBezTo>
                    <a:cubicBezTo>
                      <a:pt x="1628" y="0"/>
                      <a:pt x="1376" y="41"/>
                      <a:pt x="1190" y="231"/>
                    </a:cubicBezTo>
                    <a:cubicBezTo>
                      <a:pt x="1006" y="40"/>
                      <a:pt x="752" y="0"/>
                      <a:pt x="568" y="0"/>
                    </a:cubicBezTo>
                    <a:cubicBezTo>
                      <a:pt x="456" y="0"/>
                      <a:pt x="344" y="14"/>
                      <a:pt x="235" y="42"/>
                    </a:cubicBezTo>
                    <a:cubicBezTo>
                      <a:pt x="215" y="48"/>
                      <a:pt x="201" y="67"/>
                      <a:pt x="202" y="88"/>
                    </a:cubicBezTo>
                    <a:cubicBezTo>
                      <a:pt x="202" y="142"/>
                      <a:pt x="202" y="142"/>
                      <a:pt x="202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21" y="142"/>
                      <a:pt x="0" y="162"/>
                      <a:pt x="0" y="188"/>
                    </a:cubicBezTo>
                    <a:cubicBezTo>
                      <a:pt x="0" y="1662"/>
                      <a:pt x="0" y="1662"/>
                      <a:pt x="0" y="1662"/>
                    </a:cubicBezTo>
                    <a:cubicBezTo>
                      <a:pt x="0" y="1687"/>
                      <a:pt x="21" y="1708"/>
                      <a:pt x="47" y="1708"/>
                    </a:cubicBezTo>
                    <a:cubicBezTo>
                      <a:pt x="55" y="1708"/>
                      <a:pt x="62" y="1706"/>
                      <a:pt x="69" y="1702"/>
                    </a:cubicBezTo>
                    <a:cubicBezTo>
                      <a:pt x="74" y="1700"/>
                      <a:pt x="535" y="1447"/>
                      <a:pt x="1180" y="1610"/>
                    </a:cubicBezTo>
                    <a:cubicBezTo>
                      <a:pt x="1187" y="1610"/>
                      <a:pt x="1187" y="1610"/>
                      <a:pt x="1187" y="1610"/>
                    </a:cubicBezTo>
                    <a:cubicBezTo>
                      <a:pt x="1191" y="1610"/>
                      <a:pt x="1191" y="1610"/>
                      <a:pt x="1191" y="1610"/>
                    </a:cubicBezTo>
                    <a:cubicBezTo>
                      <a:pt x="1194" y="1610"/>
                      <a:pt x="1198" y="1610"/>
                      <a:pt x="1202" y="1610"/>
                    </a:cubicBezTo>
                    <a:cubicBezTo>
                      <a:pt x="1848" y="1446"/>
                      <a:pt x="2310" y="1698"/>
                      <a:pt x="2312" y="1702"/>
                    </a:cubicBezTo>
                    <a:cubicBezTo>
                      <a:pt x="2327" y="1710"/>
                      <a:pt x="2344" y="1710"/>
                      <a:pt x="2358" y="1702"/>
                    </a:cubicBezTo>
                    <a:cubicBezTo>
                      <a:pt x="2373" y="1694"/>
                      <a:pt x="2381" y="1679"/>
                      <a:pt x="2382" y="1662"/>
                    </a:cubicBezTo>
                    <a:cubicBezTo>
                      <a:pt x="2382" y="188"/>
                      <a:pt x="2382" y="188"/>
                      <a:pt x="2382" y="188"/>
                    </a:cubicBezTo>
                    <a:cubicBezTo>
                      <a:pt x="2382" y="163"/>
                      <a:pt x="2361" y="142"/>
                      <a:pt x="2335" y="142"/>
                    </a:cubicBezTo>
                    <a:close/>
                    <a:moveTo>
                      <a:pt x="93" y="1588"/>
                    </a:moveTo>
                    <a:cubicBezTo>
                      <a:pt x="93" y="234"/>
                      <a:pt x="93" y="234"/>
                      <a:pt x="93" y="234"/>
                    </a:cubicBezTo>
                    <a:cubicBezTo>
                      <a:pt x="203" y="234"/>
                      <a:pt x="203" y="234"/>
                      <a:pt x="203" y="234"/>
                    </a:cubicBezTo>
                    <a:cubicBezTo>
                      <a:pt x="203" y="1392"/>
                      <a:pt x="203" y="1392"/>
                      <a:pt x="203" y="1392"/>
                    </a:cubicBezTo>
                    <a:cubicBezTo>
                      <a:pt x="203" y="1417"/>
                      <a:pt x="223" y="1438"/>
                      <a:pt x="249" y="1439"/>
                    </a:cubicBezTo>
                    <a:cubicBezTo>
                      <a:pt x="251" y="1439"/>
                      <a:pt x="254" y="1438"/>
                      <a:pt x="256" y="1438"/>
                    </a:cubicBezTo>
                    <a:cubicBezTo>
                      <a:pt x="352" y="1423"/>
                      <a:pt x="448" y="1416"/>
                      <a:pt x="545" y="1415"/>
                    </a:cubicBezTo>
                    <a:cubicBezTo>
                      <a:pt x="678" y="1413"/>
                      <a:pt x="812" y="1433"/>
                      <a:pt x="939" y="1474"/>
                    </a:cubicBezTo>
                    <a:cubicBezTo>
                      <a:pt x="652" y="1440"/>
                      <a:pt x="360" y="1479"/>
                      <a:pt x="93" y="1588"/>
                    </a:cubicBezTo>
                    <a:close/>
                    <a:moveTo>
                      <a:pt x="545" y="1323"/>
                    </a:moveTo>
                    <a:cubicBezTo>
                      <a:pt x="461" y="1323"/>
                      <a:pt x="377" y="1329"/>
                      <a:pt x="294" y="1339"/>
                    </a:cubicBezTo>
                    <a:cubicBezTo>
                      <a:pt x="294" y="125"/>
                      <a:pt x="294" y="125"/>
                      <a:pt x="294" y="125"/>
                    </a:cubicBezTo>
                    <a:cubicBezTo>
                      <a:pt x="383" y="105"/>
                      <a:pt x="475" y="95"/>
                      <a:pt x="567" y="94"/>
                    </a:cubicBezTo>
                    <a:cubicBezTo>
                      <a:pt x="740" y="94"/>
                      <a:pt x="978" y="134"/>
                      <a:pt x="1143" y="321"/>
                    </a:cubicBezTo>
                    <a:cubicBezTo>
                      <a:pt x="1145" y="1470"/>
                      <a:pt x="1145" y="1470"/>
                      <a:pt x="1145" y="1470"/>
                    </a:cubicBezTo>
                    <a:cubicBezTo>
                      <a:pt x="1049" y="1408"/>
                      <a:pt x="861" y="1323"/>
                      <a:pt x="545" y="1323"/>
                    </a:cubicBezTo>
                    <a:close/>
                    <a:moveTo>
                      <a:pt x="1237" y="321"/>
                    </a:moveTo>
                    <a:cubicBezTo>
                      <a:pt x="1402" y="136"/>
                      <a:pt x="1640" y="94"/>
                      <a:pt x="1813" y="94"/>
                    </a:cubicBezTo>
                    <a:cubicBezTo>
                      <a:pt x="1905" y="95"/>
                      <a:pt x="1997" y="105"/>
                      <a:pt x="2087" y="125"/>
                    </a:cubicBezTo>
                    <a:cubicBezTo>
                      <a:pt x="2087" y="1339"/>
                      <a:pt x="2087" y="1339"/>
                      <a:pt x="2087" y="1339"/>
                    </a:cubicBezTo>
                    <a:cubicBezTo>
                      <a:pt x="2004" y="1329"/>
                      <a:pt x="1920" y="1323"/>
                      <a:pt x="1837" y="1323"/>
                    </a:cubicBezTo>
                    <a:cubicBezTo>
                      <a:pt x="1522" y="1323"/>
                      <a:pt x="1334" y="1407"/>
                      <a:pt x="1237" y="1470"/>
                    </a:cubicBezTo>
                    <a:lnTo>
                      <a:pt x="1237" y="321"/>
                    </a:lnTo>
                    <a:close/>
                    <a:moveTo>
                      <a:pt x="2289" y="1588"/>
                    </a:moveTo>
                    <a:cubicBezTo>
                      <a:pt x="2021" y="1479"/>
                      <a:pt x="1729" y="1439"/>
                      <a:pt x="1441" y="1474"/>
                    </a:cubicBezTo>
                    <a:cubicBezTo>
                      <a:pt x="1569" y="1433"/>
                      <a:pt x="1703" y="1412"/>
                      <a:pt x="1837" y="1415"/>
                    </a:cubicBezTo>
                    <a:cubicBezTo>
                      <a:pt x="1934" y="1415"/>
                      <a:pt x="2031" y="1423"/>
                      <a:pt x="2127" y="1438"/>
                    </a:cubicBezTo>
                    <a:cubicBezTo>
                      <a:pt x="2152" y="1441"/>
                      <a:pt x="2176" y="1424"/>
                      <a:pt x="2180" y="1399"/>
                    </a:cubicBezTo>
                    <a:cubicBezTo>
                      <a:pt x="2180" y="1396"/>
                      <a:pt x="2180" y="1394"/>
                      <a:pt x="2180" y="1391"/>
                    </a:cubicBezTo>
                    <a:cubicBezTo>
                      <a:pt x="2180" y="234"/>
                      <a:pt x="2180" y="234"/>
                      <a:pt x="2180" y="234"/>
                    </a:cubicBezTo>
                    <a:cubicBezTo>
                      <a:pt x="2291" y="234"/>
                      <a:pt x="2291" y="234"/>
                      <a:pt x="2291" y="234"/>
                    </a:cubicBezTo>
                    <a:lnTo>
                      <a:pt x="2289" y="15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9FF8AF5-A406-4B71-AF7B-04D59A894EC3}"/>
                  </a:ext>
                </a:extLst>
              </p:cNvPr>
              <p:cNvGrpSpPr/>
              <p:nvPr/>
            </p:nvGrpSpPr>
            <p:grpSpPr>
              <a:xfrm>
                <a:off x="7492683" y="3571301"/>
                <a:ext cx="524030" cy="534978"/>
                <a:chOff x="8161338" y="2386013"/>
                <a:chExt cx="2355850" cy="2405062"/>
              </a:xfrm>
              <a:solidFill>
                <a:schemeClr val="accent1"/>
              </a:solidFill>
            </p:grpSpPr>
            <p:sp>
              <p:nvSpPr>
                <p:cNvPr id="51" name="Freeform 35">
                  <a:extLst>
                    <a:ext uri="{FF2B5EF4-FFF2-40B4-BE49-F238E27FC236}">
                      <a16:creationId xmlns:a16="http://schemas.microsoft.com/office/drawing/2014/main" id="{15C43B50-F8B1-47B6-9873-EAC967189C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58213" y="2686050"/>
                  <a:ext cx="417513" cy="409575"/>
                </a:xfrm>
                <a:custGeom>
                  <a:avLst/>
                  <a:gdLst>
                    <a:gd name="T0" fmla="*/ 105 w 355"/>
                    <a:gd name="T1" fmla="*/ 45 h 349"/>
                    <a:gd name="T2" fmla="*/ 45 w 355"/>
                    <a:gd name="T3" fmla="*/ 268 h 349"/>
                    <a:gd name="T4" fmla="*/ 144 w 355"/>
                    <a:gd name="T5" fmla="*/ 344 h 349"/>
                    <a:gd name="T6" fmla="*/ 186 w 355"/>
                    <a:gd name="T7" fmla="*/ 349 h 349"/>
                    <a:gd name="T8" fmla="*/ 268 w 355"/>
                    <a:gd name="T9" fmla="*/ 328 h 349"/>
                    <a:gd name="T10" fmla="*/ 343 w 355"/>
                    <a:gd name="T11" fmla="*/ 229 h 349"/>
                    <a:gd name="T12" fmla="*/ 327 w 355"/>
                    <a:gd name="T13" fmla="*/ 105 h 349"/>
                    <a:gd name="T14" fmla="*/ 105 w 355"/>
                    <a:gd name="T15" fmla="*/ 45 h 349"/>
                    <a:gd name="T16" fmla="*/ 266 w 355"/>
                    <a:gd name="T17" fmla="*/ 208 h 349"/>
                    <a:gd name="T18" fmla="*/ 228 w 355"/>
                    <a:gd name="T19" fmla="*/ 258 h 349"/>
                    <a:gd name="T20" fmla="*/ 165 w 355"/>
                    <a:gd name="T21" fmla="*/ 267 h 349"/>
                    <a:gd name="T22" fmla="*/ 114 w 355"/>
                    <a:gd name="T23" fmla="*/ 228 h 349"/>
                    <a:gd name="T24" fmla="*/ 144 w 355"/>
                    <a:gd name="T25" fmla="*/ 114 h 349"/>
                    <a:gd name="T26" fmla="*/ 186 w 355"/>
                    <a:gd name="T27" fmla="*/ 103 h 349"/>
                    <a:gd name="T28" fmla="*/ 258 w 355"/>
                    <a:gd name="T29" fmla="*/ 145 h 349"/>
                    <a:gd name="T30" fmla="*/ 266 w 355"/>
                    <a:gd name="T31" fmla="*/ 208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5" h="349">
                      <a:moveTo>
                        <a:pt x="105" y="45"/>
                      </a:moveTo>
                      <a:cubicBezTo>
                        <a:pt x="27" y="90"/>
                        <a:pt x="0" y="190"/>
                        <a:pt x="45" y="268"/>
                      </a:cubicBezTo>
                      <a:cubicBezTo>
                        <a:pt x="67" y="306"/>
                        <a:pt x="102" y="333"/>
                        <a:pt x="144" y="344"/>
                      </a:cubicBezTo>
                      <a:cubicBezTo>
                        <a:pt x="158" y="348"/>
                        <a:pt x="172" y="349"/>
                        <a:pt x="186" y="349"/>
                      </a:cubicBezTo>
                      <a:cubicBezTo>
                        <a:pt x="215" y="349"/>
                        <a:pt x="242" y="342"/>
                        <a:pt x="268" y="328"/>
                      </a:cubicBezTo>
                      <a:cubicBezTo>
                        <a:pt x="305" y="306"/>
                        <a:pt x="332" y="271"/>
                        <a:pt x="343" y="229"/>
                      </a:cubicBezTo>
                      <a:cubicBezTo>
                        <a:pt x="355" y="187"/>
                        <a:pt x="349" y="143"/>
                        <a:pt x="327" y="105"/>
                      </a:cubicBezTo>
                      <a:cubicBezTo>
                        <a:pt x="282" y="27"/>
                        <a:pt x="182" y="0"/>
                        <a:pt x="105" y="45"/>
                      </a:cubicBezTo>
                      <a:close/>
                      <a:moveTo>
                        <a:pt x="266" y="208"/>
                      </a:moveTo>
                      <a:cubicBezTo>
                        <a:pt x="261" y="229"/>
                        <a:pt x="247" y="247"/>
                        <a:pt x="228" y="258"/>
                      </a:cubicBezTo>
                      <a:cubicBezTo>
                        <a:pt x="208" y="269"/>
                        <a:pt x="186" y="272"/>
                        <a:pt x="165" y="267"/>
                      </a:cubicBezTo>
                      <a:cubicBezTo>
                        <a:pt x="143" y="261"/>
                        <a:pt x="125" y="247"/>
                        <a:pt x="114" y="228"/>
                      </a:cubicBezTo>
                      <a:cubicBezTo>
                        <a:pt x="91" y="188"/>
                        <a:pt x="105" y="137"/>
                        <a:pt x="144" y="114"/>
                      </a:cubicBezTo>
                      <a:cubicBezTo>
                        <a:pt x="158" y="107"/>
                        <a:pt x="172" y="103"/>
                        <a:pt x="186" y="103"/>
                      </a:cubicBezTo>
                      <a:cubicBezTo>
                        <a:pt x="215" y="103"/>
                        <a:pt x="243" y="118"/>
                        <a:pt x="258" y="145"/>
                      </a:cubicBezTo>
                      <a:cubicBezTo>
                        <a:pt x="269" y="164"/>
                        <a:pt x="272" y="186"/>
                        <a:pt x="266" y="20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Freeform 36">
                  <a:extLst>
                    <a:ext uri="{FF2B5EF4-FFF2-40B4-BE49-F238E27FC236}">
                      <a16:creationId xmlns:a16="http://schemas.microsoft.com/office/drawing/2014/main" id="{2F9CBB24-937E-43A7-8F1D-A4C7793AAF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7550" y="3209925"/>
                  <a:ext cx="93663" cy="93662"/>
                </a:xfrm>
                <a:custGeom>
                  <a:avLst/>
                  <a:gdLst>
                    <a:gd name="T0" fmla="*/ 40 w 80"/>
                    <a:gd name="T1" fmla="*/ 0 h 80"/>
                    <a:gd name="T2" fmla="*/ 40 w 80"/>
                    <a:gd name="T3" fmla="*/ 0 h 80"/>
                    <a:gd name="T4" fmla="*/ 0 w 80"/>
                    <a:gd name="T5" fmla="*/ 40 h 80"/>
                    <a:gd name="T6" fmla="*/ 40 w 80"/>
                    <a:gd name="T7" fmla="*/ 80 h 80"/>
                    <a:gd name="T8" fmla="*/ 80 w 80"/>
                    <a:gd name="T9" fmla="*/ 40 h 80"/>
                    <a:gd name="T10" fmla="*/ 40 w 80"/>
                    <a:gd name="T1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80">
                      <a:moveTo>
                        <a:pt x="40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80"/>
                        <a:pt x="40" y="80"/>
                      </a:cubicBezTo>
                      <a:cubicBezTo>
                        <a:pt x="62" y="80"/>
                        <a:pt x="80" y="62"/>
                        <a:pt x="80" y="40"/>
                      </a:cubicBezTo>
                      <a:cubicBezTo>
                        <a:pt x="80" y="18"/>
                        <a:pt x="62" y="0"/>
                        <a:pt x="4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Freeform 37">
                  <a:extLst>
                    <a:ext uri="{FF2B5EF4-FFF2-40B4-BE49-F238E27FC236}">
                      <a16:creationId xmlns:a16="http://schemas.microsoft.com/office/drawing/2014/main" id="{CA8BC0A8-C840-42C7-96D0-5C27BE941A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61338" y="2386013"/>
                  <a:ext cx="2355850" cy="2405062"/>
                </a:xfrm>
                <a:custGeom>
                  <a:avLst/>
                  <a:gdLst>
                    <a:gd name="T0" fmla="*/ 1960 w 2008"/>
                    <a:gd name="T1" fmla="*/ 1356 h 2051"/>
                    <a:gd name="T2" fmla="*/ 1339 w 2008"/>
                    <a:gd name="T3" fmla="*/ 280 h 2051"/>
                    <a:gd name="T4" fmla="*/ 1230 w 2008"/>
                    <a:gd name="T5" fmla="*/ 207 h 2051"/>
                    <a:gd name="T6" fmla="*/ 989 w 2008"/>
                    <a:gd name="T7" fmla="*/ 176 h 2051"/>
                    <a:gd name="T8" fmla="*/ 817 w 2008"/>
                    <a:gd name="T9" fmla="*/ 66 h 2051"/>
                    <a:gd name="T10" fmla="*/ 363 w 2008"/>
                    <a:gd name="T11" fmla="*/ 8 h 2051"/>
                    <a:gd name="T12" fmla="*/ 205 w 2008"/>
                    <a:gd name="T13" fmla="*/ 100 h 2051"/>
                    <a:gd name="T14" fmla="*/ 28 w 2008"/>
                    <a:gd name="T15" fmla="*/ 521 h 2051"/>
                    <a:gd name="T16" fmla="*/ 42 w 2008"/>
                    <a:gd name="T17" fmla="*/ 733 h 2051"/>
                    <a:gd name="T18" fmla="*/ 696 w 2008"/>
                    <a:gd name="T19" fmla="*/ 1866 h 2051"/>
                    <a:gd name="T20" fmla="*/ 895 w 2008"/>
                    <a:gd name="T21" fmla="*/ 1980 h 2051"/>
                    <a:gd name="T22" fmla="*/ 1009 w 2008"/>
                    <a:gd name="T23" fmla="*/ 1950 h 2051"/>
                    <a:gd name="T24" fmla="*/ 1059 w 2008"/>
                    <a:gd name="T25" fmla="*/ 1921 h 2051"/>
                    <a:gd name="T26" fmla="*/ 1069 w 2008"/>
                    <a:gd name="T27" fmla="*/ 1938 h 2051"/>
                    <a:gd name="T28" fmla="*/ 1206 w 2008"/>
                    <a:gd name="T29" fmla="*/ 2043 h 2051"/>
                    <a:gd name="T30" fmla="*/ 1265 w 2008"/>
                    <a:gd name="T31" fmla="*/ 2051 h 2051"/>
                    <a:gd name="T32" fmla="*/ 1377 w 2008"/>
                    <a:gd name="T33" fmla="*/ 2021 h 2051"/>
                    <a:gd name="T34" fmla="*/ 1856 w 2008"/>
                    <a:gd name="T35" fmla="*/ 1744 h 2051"/>
                    <a:gd name="T36" fmla="*/ 1989 w 2008"/>
                    <a:gd name="T37" fmla="*/ 1572 h 2051"/>
                    <a:gd name="T38" fmla="*/ 1960 w 2008"/>
                    <a:gd name="T39" fmla="*/ 1356 h 2051"/>
                    <a:gd name="T40" fmla="*/ 1911 w 2008"/>
                    <a:gd name="T41" fmla="*/ 1551 h 2051"/>
                    <a:gd name="T42" fmla="*/ 1816 w 2008"/>
                    <a:gd name="T43" fmla="*/ 1675 h 2051"/>
                    <a:gd name="T44" fmla="*/ 1337 w 2008"/>
                    <a:gd name="T45" fmla="*/ 1952 h 2051"/>
                    <a:gd name="T46" fmla="*/ 1227 w 2008"/>
                    <a:gd name="T47" fmla="*/ 1966 h 2051"/>
                    <a:gd name="T48" fmla="*/ 1138 w 2008"/>
                    <a:gd name="T49" fmla="*/ 1898 h 2051"/>
                    <a:gd name="T50" fmla="*/ 1128 w 2008"/>
                    <a:gd name="T51" fmla="*/ 1881 h 2051"/>
                    <a:gd name="T52" fmla="*/ 1563 w 2008"/>
                    <a:gd name="T53" fmla="*/ 1630 h 2051"/>
                    <a:gd name="T54" fmla="*/ 1573 w 2008"/>
                    <a:gd name="T55" fmla="*/ 1624 h 2051"/>
                    <a:gd name="T56" fmla="*/ 1573 w 2008"/>
                    <a:gd name="T57" fmla="*/ 1624 h 2051"/>
                    <a:gd name="T58" fmla="*/ 1575 w 2008"/>
                    <a:gd name="T59" fmla="*/ 1623 h 2051"/>
                    <a:gd name="T60" fmla="*/ 1576 w 2008"/>
                    <a:gd name="T61" fmla="*/ 1622 h 2051"/>
                    <a:gd name="T62" fmla="*/ 1577 w 2008"/>
                    <a:gd name="T63" fmla="*/ 1621 h 2051"/>
                    <a:gd name="T64" fmla="*/ 1670 w 2008"/>
                    <a:gd name="T65" fmla="*/ 1491 h 2051"/>
                    <a:gd name="T66" fmla="*/ 1648 w 2008"/>
                    <a:gd name="T67" fmla="*/ 1318 h 2051"/>
                    <a:gd name="T68" fmla="*/ 1648 w 2008"/>
                    <a:gd name="T69" fmla="*/ 1318 h 2051"/>
                    <a:gd name="T70" fmla="*/ 1647 w 2008"/>
                    <a:gd name="T71" fmla="*/ 1317 h 2051"/>
                    <a:gd name="T72" fmla="*/ 1386 w 2008"/>
                    <a:gd name="T73" fmla="*/ 864 h 2051"/>
                    <a:gd name="T74" fmla="*/ 1331 w 2008"/>
                    <a:gd name="T75" fmla="*/ 850 h 2051"/>
                    <a:gd name="T76" fmla="*/ 1317 w 2008"/>
                    <a:gd name="T77" fmla="*/ 904 h 2051"/>
                    <a:gd name="T78" fmla="*/ 1578 w 2008"/>
                    <a:gd name="T79" fmla="*/ 1356 h 2051"/>
                    <a:gd name="T80" fmla="*/ 1559 w 2008"/>
                    <a:gd name="T81" fmla="*/ 1532 h 2051"/>
                    <a:gd name="T82" fmla="*/ 1523 w 2008"/>
                    <a:gd name="T83" fmla="*/ 1561 h 2051"/>
                    <a:gd name="T84" fmla="*/ 1054 w 2008"/>
                    <a:gd name="T85" fmla="*/ 1832 h 2051"/>
                    <a:gd name="T86" fmla="*/ 1054 w 2008"/>
                    <a:gd name="T87" fmla="*/ 1832 h 2051"/>
                    <a:gd name="T88" fmla="*/ 969 w 2008"/>
                    <a:gd name="T89" fmla="*/ 1881 h 2051"/>
                    <a:gd name="T90" fmla="*/ 765 w 2008"/>
                    <a:gd name="T91" fmla="*/ 1826 h 2051"/>
                    <a:gd name="T92" fmla="*/ 111 w 2008"/>
                    <a:gd name="T93" fmla="*/ 693 h 2051"/>
                    <a:gd name="T94" fmla="*/ 102 w 2008"/>
                    <a:gd name="T95" fmla="*/ 552 h 2051"/>
                    <a:gd name="T96" fmla="*/ 278 w 2008"/>
                    <a:gd name="T97" fmla="*/ 131 h 2051"/>
                    <a:gd name="T98" fmla="*/ 353 w 2008"/>
                    <a:gd name="T99" fmla="*/ 87 h 2051"/>
                    <a:gd name="T100" fmla="*/ 807 w 2008"/>
                    <a:gd name="T101" fmla="*/ 145 h 2051"/>
                    <a:gd name="T102" fmla="*/ 924 w 2008"/>
                    <a:gd name="T103" fmla="*/ 223 h 2051"/>
                    <a:gd name="T104" fmla="*/ 1151 w 2008"/>
                    <a:gd name="T105" fmla="*/ 618 h 2051"/>
                    <a:gd name="T106" fmla="*/ 1206 w 2008"/>
                    <a:gd name="T107" fmla="*/ 632 h 2051"/>
                    <a:gd name="T108" fmla="*/ 1220 w 2008"/>
                    <a:gd name="T109" fmla="*/ 578 h 2051"/>
                    <a:gd name="T110" fmla="*/ 1039 w 2008"/>
                    <a:gd name="T111" fmla="*/ 263 h 2051"/>
                    <a:gd name="T112" fmla="*/ 1220 w 2008"/>
                    <a:gd name="T113" fmla="*/ 286 h 2051"/>
                    <a:gd name="T114" fmla="*/ 1270 w 2008"/>
                    <a:gd name="T115" fmla="*/ 320 h 2051"/>
                    <a:gd name="T116" fmla="*/ 1891 w 2008"/>
                    <a:gd name="T117" fmla="*/ 1396 h 2051"/>
                    <a:gd name="T118" fmla="*/ 1911 w 2008"/>
                    <a:gd name="T119" fmla="*/ 1551 h 2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008" h="2051">
                      <a:moveTo>
                        <a:pt x="1960" y="1356"/>
                      </a:moveTo>
                      <a:cubicBezTo>
                        <a:pt x="1339" y="280"/>
                        <a:pt x="1339" y="280"/>
                        <a:pt x="1339" y="280"/>
                      </a:cubicBezTo>
                      <a:cubicBezTo>
                        <a:pt x="1316" y="240"/>
                        <a:pt x="1275" y="213"/>
                        <a:pt x="1230" y="207"/>
                      </a:cubicBezTo>
                      <a:cubicBezTo>
                        <a:pt x="989" y="176"/>
                        <a:pt x="989" y="176"/>
                        <a:pt x="989" y="176"/>
                      </a:cubicBezTo>
                      <a:cubicBezTo>
                        <a:pt x="951" y="116"/>
                        <a:pt x="887" y="75"/>
                        <a:pt x="817" y="66"/>
                      </a:cubicBezTo>
                      <a:cubicBezTo>
                        <a:pt x="363" y="8"/>
                        <a:pt x="363" y="8"/>
                        <a:pt x="363" y="8"/>
                      </a:cubicBezTo>
                      <a:cubicBezTo>
                        <a:pt x="296" y="0"/>
                        <a:pt x="231" y="37"/>
                        <a:pt x="205" y="100"/>
                      </a:cubicBezTo>
                      <a:cubicBezTo>
                        <a:pt x="28" y="521"/>
                        <a:pt x="28" y="521"/>
                        <a:pt x="28" y="521"/>
                      </a:cubicBezTo>
                      <a:cubicBezTo>
                        <a:pt x="0" y="590"/>
                        <a:pt x="5" y="669"/>
                        <a:pt x="42" y="733"/>
                      </a:cubicBezTo>
                      <a:cubicBezTo>
                        <a:pt x="696" y="1866"/>
                        <a:pt x="696" y="1866"/>
                        <a:pt x="696" y="1866"/>
                      </a:cubicBezTo>
                      <a:cubicBezTo>
                        <a:pt x="738" y="1939"/>
                        <a:pt x="816" y="1980"/>
                        <a:pt x="895" y="1980"/>
                      </a:cubicBezTo>
                      <a:cubicBezTo>
                        <a:pt x="934" y="1980"/>
                        <a:pt x="973" y="1970"/>
                        <a:pt x="1009" y="1950"/>
                      </a:cubicBezTo>
                      <a:cubicBezTo>
                        <a:pt x="1059" y="1921"/>
                        <a:pt x="1059" y="1921"/>
                        <a:pt x="1059" y="1921"/>
                      </a:cubicBezTo>
                      <a:cubicBezTo>
                        <a:pt x="1069" y="1938"/>
                        <a:pt x="1069" y="1938"/>
                        <a:pt x="1069" y="1938"/>
                      </a:cubicBezTo>
                      <a:cubicBezTo>
                        <a:pt x="1099" y="1990"/>
                        <a:pt x="1148" y="2028"/>
                        <a:pt x="1206" y="2043"/>
                      </a:cubicBezTo>
                      <a:cubicBezTo>
                        <a:pt x="1226" y="2048"/>
                        <a:pt x="1245" y="2051"/>
                        <a:pt x="1265" y="2051"/>
                      </a:cubicBezTo>
                      <a:cubicBezTo>
                        <a:pt x="1304" y="2051"/>
                        <a:pt x="1343" y="2041"/>
                        <a:pt x="1377" y="2021"/>
                      </a:cubicBezTo>
                      <a:cubicBezTo>
                        <a:pt x="1856" y="1744"/>
                        <a:pt x="1856" y="1744"/>
                        <a:pt x="1856" y="1744"/>
                      </a:cubicBezTo>
                      <a:cubicBezTo>
                        <a:pt x="1922" y="1706"/>
                        <a:pt x="1969" y="1645"/>
                        <a:pt x="1989" y="1572"/>
                      </a:cubicBezTo>
                      <a:cubicBezTo>
                        <a:pt x="2008" y="1498"/>
                        <a:pt x="1998" y="1422"/>
                        <a:pt x="1960" y="1356"/>
                      </a:cubicBezTo>
                      <a:close/>
                      <a:moveTo>
                        <a:pt x="1911" y="1551"/>
                      </a:moveTo>
                      <a:cubicBezTo>
                        <a:pt x="1897" y="1604"/>
                        <a:pt x="1864" y="1648"/>
                        <a:pt x="1816" y="1675"/>
                      </a:cubicBezTo>
                      <a:cubicBezTo>
                        <a:pt x="1337" y="1952"/>
                        <a:pt x="1337" y="1952"/>
                        <a:pt x="1337" y="1952"/>
                      </a:cubicBezTo>
                      <a:cubicBezTo>
                        <a:pt x="1304" y="1971"/>
                        <a:pt x="1264" y="1976"/>
                        <a:pt x="1227" y="1966"/>
                      </a:cubicBezTo>
                      <a:cubicBezTo>
                        <a:pt x="1189" y="1956"/>
                        <a:pt x="1158" y="1932"/>
                        <a:pt x="1138" y="1898"/>
                      </a:cubicBezTo>
                      <a:cubicBezTo>
                        <a:pt x="1128" y="1881"/>
                        <a:pt x="1128" y="1881"/>
                        <a:pt x="1128" y="1881"/>
                      </a:cubicBezTo>
                      <a:cubicBezTo>
                        <a:pt x="1563" y="1630"/>
                        <a:pt x="1563" y="1630"/>
                        <a:pt x="1563" y="1630"/>
                      </a:cubicBezTo>
                      <a:cubicBezTo>
                        <a:pt x="1566" y="1628"/>
                        <a:pt x="1570" y="1626"/>
                        <a:pt x="1573" y="1624"/>
                      </a:cubicBezTo>
                      <a:cubicBezTo>
                        <a:pt x="1573" y="1624"/>
                        <a:pt x="1573" y="1624"/>
                        <a:pt x="1573" y="1624"/>
                      </a:cubicBezTo>
                      <a:cubicBezTo>
                        <a:pt x="1574" y="1624"/>
                        <a:pt x="1574" y="1623"/>
                        <a:pt x="1575" y="1623"/>
                      </a:cubicBezTo>
                      <a:cubicBezTo>
                        <a:pt x="1575" y="1622"/>
                        <a:pt x="1576" y="1622"/>
                        <a:pt x="1576" y="1622"/>
                      </a:cubicBezTo>
                      <a:cubicBezTo>
                        <a:pt x="1576" y="1622"/>
                        <a:pt x="1577" y="1622"/>
                        <a:pt x="1577" y="1621"/>
                      </a:cubicBezTo>
                      <a:cubicBezTo>
                        <a:pt x="1623" y="1590"/>
                        <a:pt x="1656" y="1545"/>
                        <a:pt x="1670" y="1491"/>
                      </a:cubicBezTo>
                      <a:cubicBezTo>
                        <a:pt x="1686" y="1432"/>
                        <a:pt x="1678" y="1371"/>
                        <a:pt x="1648" y="1318"/>
                      </a:cubicBezTo>
                      <a:cubicBezTo>
                        <a:pt x="1648" y="1318"/>
                        <a:pt x="1648" y="1318"/>
                        <a:pt x="1648" y="1318"/>
                      </a:cubicBezTo>
                      <a:cubicBezTo>
                        <a:pt x="1648" y="1317"/>
                        <a:pt x="1647" y="1317"/>
                        <a:pt x="1647" y="1317"/>
                      </a:cubicBezTo>
                      <a:cubicBezTo>
                        <a:pt x="1386" y="864"/>
                        <a:pt x="1386" y="864"/>
                        <a:pt x="1386" y="864"/>
                      </a:cubicBezTo>
                      <a:cubicBezTo>
                        <a:pt x="1375" y="845"/>
                        <a:pt x="1351" y="839"/>
                        <a:pt x="1331" y="850"/>
                      </a:cubicBezTo>
                      <a:cubicBezTo>
                        <a:pt x="1312" y="861"/>
                        <a:pt x="1306" y="885"/>
                        <a:pt x="1317" y="904"/>
                      </a:cubicBezTo>
                      <a:cubicBezTo>
                        <a:pt x="1578" y="1356"/>
                        <a:pt x="1578" y="1356"/>
                        <a:pt x="1578" y="1356"/>
                      </a:cubicBezTo>
                      <a:cubicBezTo>
                        <a:pt x="1611" y="1414"/>
                        <a:pt x="1602" y="1486"/>
                        <a:pt x="1559" y="1532"/>
                      </a:cubicBezTo>
                      <a:cubicBezTo>
                        <a:pt x="1549" y="1543"/>
                        <a:pt x="1537" y="1553"/>
                        <a:pt x="1523" y="1561"/>
                      </a:cubicBezTo>
                      <a:cubicBezTo>
                        <a:pt x="1054" y="1832"/>
                        <a:pt x="1054" y="1832"/>
                        <a:pt x="1054" y="1832"/>
                      </a:cubicBezTo>
                      <a:cubicBezTo>
                        <a:pt x="1054" y="1832"/>
                        <a:pt x="1054" y="1832"/>
                        <a:pt x="1054" y="1832"/>
                      </a:cubicBezTo>
                      <a:cubicBezTo>
                        <a:pt x="969" y="1881"/>
                        <a:pt x="969" y="1881"/>
                        <a:pt x="969" y="1881"/>
                      </a:cubicBezTo>
                      <a:cubicBezTo>
                        <a:pt x="898" y="1922"/>
                        <a:pt x="806" y="1897"/>
                        <a:pt x="765" y="1826"/>
                      </a:cubicBezTo>
                      <a:cubicBezTo>
                        <a:pt x="111" y="693"/>
                        <a:pt x="111" y="693"/>
                        <a:pt x="111" y="693"/>
                      </a:cubicBezTo>
                      <a:cubicBezTo>
                        <a:pt x="86" y="650"/>
                        <a:pt x="83" y="598"/>
                        <a:pt x="102" y="552"/>
                      </a:cubicBezTo>
                      <a:cubicBezTo>
                        <a:pt x="278" y="131"/>
                        <a:pt x="278" y="131"/>
                        <a:pt x="278" y="131"/>
                      </a:cubicBezTo>
                      <a:cubicBezTo>
                        <a:pt x="291" y="101"/>
                        <a:pt x="321" y="83"/>
                        <a:pt x="353" y="87"/>
                      </a:cubicBezTo>
                      <a:cubicBezTo>
                        <a:pt x="807" y="145"/>
                        <a:pt x="807" y="145"/>
                        <a:pt x="807" y="145"/>
                      </a:cubicBezTo>
                      <a:cubicBezTo>
                        <a:pt x="855" y="152"/>
                        <a:pt x="899" y="181"/>
                        <a:pt x="924" y="223"/>
                      </a:cubicBezTo>
                      <a:cubicBezTo>
                        <a:pt x="1151" y="618"/>
                        <a:pt x="1151" y="618"/>
                        <a:pt x="1151" y="618"/>
                      </a:cubicBezTo>
                      <a:cubicBezTo>
                        <a:pt x="1162" y="637"/>
                        <a:pt x="1187" y="643"/>
                        <a:pt x="1206" y="632"/>
                      </a:cubicBezTo>
                      <a:cubicBezTo>
                        <a:pt x="1225" y="621"/>
                        <a:pt x="1231" y="597"/>
                        <a:pt x="1220" y="578"/>
                      </a:cubicBezTo>
                      <a:cubicBezTo>
                        <a:pt x="1039" y="263"/>
                        <a:pt x="1039" y="263"/>
                        <a:pt x="1039" y="263"/>
                      </a:cubicBezTo>
                      <a:cubicBezTo>
                        <a:pt x="1220" y="286"/>
                        <a:pt x="1220" y="286"/>
                        <a:pt x="1220" y="286"/>
                      </a:cubicBezTo>
                      <a:cubicBezTo>
                        <a:pt x="1240" y="289"/>
                        <a:pt x="1259" y="302"/>
                        <a:pt x="1270" y="320"/>
                      </a:cubicBezTo>
                      <a:cubicBezTo>
                        <a:pt x="1891" y="1396"/>
                        <a:pt x="1891" y="1396"/>
                        <a:pt x="1891" y="1396"/>
                      </a:cubicBezTo>
                      <a:cubicBezTo>
                        <a:pt x="1918" y="1443"/>
                        <a:pt x="1926" y="1498"/>
                        <a:pt x="1911" y="15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3261A30-37D5-4678-BE59-743A4BADD0D6}"/>
                  </a:ext>
                </a:extLst>
              </p:cNvPr>
              <p:cNvGrpSpPr/>
              <p:nvPr/>
            </p:nvGrpSpPr>
            <p:grpSpPr>
              <a:xfrm>
                <a:off x="5837648" y="5319844"/>
                <a:ext cx="462572" cy="449385"/>
                <a:chOff x="28573" y="2668589"/>
                <a:chExt cx="2895600" cy="2813049"/>
              </a:xfrm>
              <a:solidFill>
                <a:schemeClr val="accent1"/>
              </a:solidFill>
            </p:grpSpPr>
            <p:sp>
              <p:nvSpPr>
                <p:cNvPr id="48" name="Freeform 41">
                  <a:extLst>
                    <a:ext uri="{FF2B5EF4-FFF2-40B4-BE49-F238E27FC236}">
                      <a16:creationId xmlns:a16="http://schemas.microsoft.com/office/drawing/2014/main" id="{88C1E4C8-C931-4027-A15A-1A16CB7233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9288" y="4878388"/>
                  <a:ext cx="604837" cy="603250"/>
                </a:xfrm>
                <a:custGeom>
                  <a:avLst/>
                  <a:gdLst>
                    <a:gd name="T0" fmla="*/ 249 w 498"/>
                    <a:gd name="T1" fmla="*/ 0 h 497"/>
                    <a:gd name="T2" fmla="*/ 0 w 498"/>
                    <a:gd name="T3" fmla="*/ 248 h 497"/>
                    <a:gd name="T4" fmla="*/ 249 w 498"/>
                    <a:gd name="T5" fmla="*/ 497 h 497"/>
                    <a:gd name="T6" fmla="*/ 498 w 498"/>
                    <a:gd name="T7" fmla="*/ 248 h 497"/>
                    <a:gd name="T8" fmla="*/ 249 w 498"/>
                    <a:gd name="T9" fmla="*/ 0 h 497"/>
                    <a:gd name="T10" fmla="*/ 249 w 498"/>
                    <a:gd name="T11" fmla="*/ 386 h 497"/>
                    <a:gd name="T12" fmla="*/ 111 w 498"/>
                    <a:gd name="T13" fmla="*/ 248 h 497"/>
                    <a:gd name="T14" fmla="*/ 249 w 498"/>
                    <a:gd name="T15" fmla="*/ 110 h 497"/>
                    <a:gd name="T16" fmla="*/ 387 w 498"/>
                    <a:gd name="T17" fmla="*/ 248 h 497"/>
                    <a:gd name="T18" fmla="*/ 249 w 498"/>
                    <a:gd name="T19" fmla="*/ 38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8" h="497">
                      <a:moveTo>
                        <a:pt x="249" y="0"/>
                      </a:moveTo>
                      <a:cubicBezTo>
                        <a:pt x="112" y="0"/>
                        <a:pt x="0" y="111"/>
                        <a:pt x="0" y="248"/>
                      </a:cubicBezTo>
                      <a:cubicBezTo>
                        <a:pt x="0" y="385"/>
                        <a:pt x="112" y="497"/>
                        <a:pt x="249" y="497"/>
                      </a:cubicBezTo>
                      <a:cubicBezTo>
                        <a:pt x="386" y="497"/>
                        <a:pt x="498" y="385"/>
                        <a:pt x="498" y="248"/>
                      </a:cubicBezTo>
                      <a:cubicBezTo>
                        <a:pt x="498" y="111"/>
                        <a:pt x="386" y="0"/>
                        <a:pt x="249" y="0"/>
                      </a:cubicBezTo>
                      <a:close/>
                      <a:moveTo>
                        <a:pt x="249" y="386"/>
                      </a:moveTo>
                      <a:cubicBezTo>
                        <a:pt x="173" y="386"/>
                        <a:pt x="111" y="324"/>
                        <a:pt x="111" y="248"/>
                      </a:cubicBezTo>
                      <a:cubicBezTo>
                        <a:pt x="111" y="172"/>
                        <a:pt x="173" y="110"/>
                        <a:pt x="249" y="110"/>
                      </a:cubicBezTo>
                      <a:cubicBezTo>
                        <a:pt x="325" y="110"/>
                        <a:pt x="387" y="172"/>
                        <a:pt x="387" y="248"/>
                      </a:cubicBezTo>
                      <a:cubicBezTo>
                        <a:pt x="387" y="324"/>
                        <a:pt x="325" y="386"/>
                        <a:pt x="249" y="38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Freeform 42">
                  <a:extLst>
                    <a:ext uri="{FF2B5EF4-FFF2-40B4-BE49-F238E27FC236}">
                      <a16:creationId xmlns:a16="http://schemas.microsoft.com/office/drawing/2014/main" id="{2053DAFA-C80D-4BAC-BF3E-8CEB0B818A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24050" y="4878388"/>
                  <a:ext cx="603250" cy="603250"/>
                </a:xfrm>
                <a:custGeom>
                  <a:avLst/>
                  <a:gdLst>
                    <a:gd name="T0" fmla="*/ 249 w 497"/>
                    <a:gd name="T1" fmla="*/ 0 h 497"/>
                    <a:gd name="T2" fmla="*/ 0 w 497"/>
                    <a:gd name="T3" fmla="*/ 248 h 497"/>
                    <a:gd name="T4" fmla="*/ 249 w 497"/>
                    <a:gd name="T5" fmla="*/ 497 h 497"/>
                    <a:gd name="T6" fmla="*/ 497 w 497"/>
                    <a:gd name="T7" fmla="*/ 248 h 497"/>
                    <a:gd name="T8" fmla="*/ 249 w 497"/>
                    <a:gd name="T9" fmla="*/ 0 h 497"/>
                    <a:gd name="T10" fmla="*/ 249 w 497"/>
                    <a:gd name="T11" fmla="*/ 386 h 497"/>
                    <a:gd name="T12" fmla="*/ 111 w 497"/>
                    <a:gd name="T13" fmla="*/ 248 h 497"/>
                    <a:gd name="T14" fmla="*/ 249 w 497"/>
                    <a:gd name="T15" fmla="*/ 110 h 497"/>
                    <a:gd name="T16" fmla="*/ 387 w 497"/>
                    <a:gd name="T17" fmla="*/ 248 h 497"/>
                    <a:gd name="T18" fmla="*/ 249 w 497"/>
                    <a:gd name="T19" fmla="*/ 38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7" h="497">
                      <a:moveTo>
                        <a:pt x="249" y="0"/>
                      </a:moveTo>
                      <a:cubicBezTo>
                        <a:pt x="111" y="0"/>
                        <a:pt x="0" y="111"/>
                        <a:pt x="0" y="248"/>
                      </a:cubicBezTo>
                      <a:cubicBezTo>
                        <a:pt x="0" y="385"/>
                        <a:pt x="111" y="497"/>
                        <a:pt x="249" y="497"/>
                      </a:cubicBezTo>
                      <a:cubicBezTo>
                        <a:pt x="386" y="497"/>
                        <a:pt x="497" y="385"/>
                        <a:pt x="497" y="248"/>
                      </a:cubicBezTo>
                      <a:cubicBezTo>
                        <a:pt x="497" y="111"/>
                        <a:pt x="386" y="0"/>
                        <a:pt x="249" y="0"/>
                      </a:cubicBezTo>
                      <a:close/>
                      <a:moveTo>
                        <a:pt x="249" y="386"/>
                      </a:moveTo>
                      <a:cubicBezTo>
                        <a:pt x="172" y="386"/>
                        <a:pt x="111" y="324"/>
                        <a:pt x="111" y="248"/>
                      </a:cubicBezTo>
                      <a:cubicBezTo>
                        <a:pt x="111" y="172"/>
                        <a:pt x="172" y="110"/>
                        <a:pt x="249" y="110"/>
                      </a:cubicBezTo>
                      <a:cubicBezTo>
                        <a:pt x="325" y="110"/>
                        <a:pt x="387" y="172"/>
                        <a:pt x="387" y="248"/>
                      </a:cubicBezTo>
                      <a:cubicBezTo>
                        <a:pt x="387" y="324"/>
                        <a:pt x="325" y="386"/>
                        <a:pt x="249" y="38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Freeform 43">
                  <a:extLst>
                    <a:ext uri="{FF2B5EF4-FFF2-40B4-BE49-F238E27FC236}">
                      <a16:creationId xmlns:a16="http://schemas.microsoft.com/office/drawing/2014/main" id="{FB38F31F-5FCD-4097-AB3C-16D38E75D7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573" y="2668589"/>
                  <a:ext cx="2895600" cy="2044702"/>
                </a:xfrm>
                <a:custGeom>
                  <a:avLst/>
                  <a:gdLst>
                    <a:gd name="T0" fmla="*/ 2370 w 2385"/>
                    <a:gd name="T1" fmla="*/ 370 h 1685"/>
                    <a:gd name="T2" fmla="*/ 2326 w 2385"/>
                    <a:gd name="T3" fmla="*/ 348 h 1685"/>
                    <a:gd name="T4" fmla="*/ 528 w 2385"/>
                    <a:gd name="T5" fmla="*/ 323 h 1685"/>
                    <a:gd name="T6" fmla="*/ 478 w 2385"/>
                    <a:gd name="T7" fmla="*/ 172 h 1685"/>
                    <a:gd name="T8" fmla="*/ 241 w 2385"/>
                    <a:gd name="T9" fmla="*/ 0 h 1685"/>
                    <a:gd name="T10" fmla="*/ 56 w 2385"/>
                    <a:gd name="T11" fmla="*/ 0 h 1685"/>
                    <a:gd name="T12" fmla="*/ 0 w 2385"/>
                    <a:gd name="T13" fmla="*/ 56 h 1685"/>
                    <a:gd name="T14" fmla="*/ 56 w 2385"/>
                    <a:gd name="T15" fmla="*/ 111 h 1685"/>
                    <a:gd name="T16" fmla="*/ 241 w 2385"/>
                    <a:gd name="T17" fmla="*/ 111 h 1685"/>
                    <a:gd name="T18" fmla="*/ 373 w 2385"/>
                    <a:gd name="T19" fmla="*/ 207 h 1685"/>
                    <a:gd name="T20" fmla="*/ 724 w 2385"/>
                    <a:gd name="T21" fmla="*/ 1265 h 1685"/>
                    <a:gd name="T22" fmla="*/ 696 w 2385"/>
                    <a:gd name="T23" fmla="*/ 1329 h 1685"/>
                    <a:gd name="T24" fmla="*/ 721 w 2385"/>
                    <a:gd name="T25" fmla="*/ 1569 h 1685"/>
                    <a:gd name="T26" fmla="*/ 929 w 2385"/>
                    <a:gd name="T27" fmla="*/ 1685 h 1685"/>
                    <a:gd name="T28" fmla="*/ 2003 w 2385"/>
                    <a:gd name="T29" fmla="*/ 1685 h 1685"/>
                    <a:gd name="T30" fmla="*/ 2058 w 2385"/>
                    <a:gd name="T31" fmla="*/ 1630 h 1685"/>
                    <a:gd name="T32" fmla="*/ 2003 w 2385"/>
                    <a:gd name="T33" fmla="*/ 1575 h 1685"/>
                    <a:gd name="T34" fmla="*/ 928 w 2385"/>
                    <a:gd name="T35" fmla="*/ 1575 h 1685"/>
                    <a:gd name="T36" fmla="*/ 812 w 2385"/>
                    <a:gd name="T37" fmla="*/ 1508 h 1685"/>
                    <a:gd name="T38" fmla="*/ 799 w 2385"/>
                    <a:gd name="T39" fmla="*/ 1376 h 1685"/>
                    <a:gd name="T40" fmla="*/ 821 w 2385"/>
                    <a:gd name="T41" fmla="*/ 1326 h 1685"/>
                    <a:gd name="T42" fmla="*/ 1984 w 2385"/>
                    <a:gd name="T43" fmla="*/ 1205 h 1685"/>
                    <a:gd name="T44" fmla="*/ 2246 w 2385"/>
                    <a:gd name="T45" fmla="*/ 973 h 1685"/>
                    <a:gd name="T46" fmla="*/ 2379 w 2385"/>
                    <a:gd name="T47" fmla="*/ 417 h 1685"/>
                    <a:gd name="T48" fmla="*/ 2370 w 2385"/>
                    <a:gd name="T49" fmla="*/ 370 h 1685"/>
                    <a:gd name="T50" fmla="*/ 2138 w 2385"/>
                    <a:gd name="T51" fmla="*/ 948 h 1685"/>
                    <a:gd name="T52" fmla="*/ 1970 w 2385"/>
                    <a:gd name="T53" fmla="*/ 1094 h 1685"/>
                    <a:gd name="T54" fmla="*/ 821 w 2385"/>
                    <a:gd name="T55" fmla="*/ 1213 h 1685"/>
                    <a:gd name="T56" fmla="*/ 564 w 2385"/>
                    <a:gd name="T57" fmla="*/ 434 h 1685"/>
                    <a:gd name="T58" fmla="*/ 2257 w 2385"/>
                    <a:gd name="T59" fmla="*/ 459 h 1685"/>
                    <a:gd name="T60" fmla="*/ 2138 w 2385"/>
                    <a:gd name="T61" fmla="*/ 948 h 1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85" h="1685">
                      <a:moveTo>
                        <a:pt x="2370" y="370"/>
                      </a:moveTo>
                      <a:cubicBezTo>
                        <a:pt x="2359" y="358"/>
                        <a:pt x="2343" y="350"/>
                        <a:pt x="2326" y="348"/>
                      </a:cubicBezTo>
                      <a:cubicBezTo>
                        <a:pt x="528" y="323"/>
                        <a:pt x="528" y="323"/>
                        <a:pt x="528" y="323"/>
                      </a:cubicBezTo>
                      <a:cubicBezTo>
                        <a:pt x="478" y="172"/>
                        <a:pt x="478" y="172"/>
                        <a:pt x="478" y="172"/>
                      </a:cubicBezTo>
                      <a:cubicBezTo>
                        <a:pt x="443" y="70"/>
                        <a:pt x="348" y="1"/>
                        <a:pt x="24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5" y="0"/>
                        <a:pt x="0" y="25"/>
                        <a:pt x="0" y="56"/>
                      </a:cubicBezTo>
                      <a:cubicBezTo>
                        <a:pt x="0" y="86"/>
                        <a:pt x="25" y="111"/>
                        <a:pt x="56" y="111"/>
                      </a:cubicBezTo>
                      <a:cubicBezTo>
                        <a:pt x="241" y="111"/>
                        <a:pt x="241" y="111"/>
                        <a:pt x="241" y="111"/>
                      </a:cubicBezTo>
                      <a:cubicBezTo>
                        <a:pt x="301" y="112"/>
                        <a:pt x="354" y="151"/>
                        <a:pt x="373" y="207"/>
                      </a:cubicBezTo>
                      <a:cubicBezTo>
                        <a:pt x="724" y="1265"/>
                        <a:pt x="724" y="1265"/>
                        <a:pt x="724" y="1265"/>
                      </a:cubicBezTo>
                      <a:cubicBezTo>
                        <a:pt x="696" y="1329"/>
                        <a:pt x="696" y="1329"/>
                        <a:pt x="696" y="1329"/>
                      </a:cubicBezTo>
                      <a:cubicBezTo>
                        <a:pt x="666" y="1408"/>
                        <a:pt x="675" y="1498"/>
                        <a:pt x="721" y="1569"/>
                      </a:cubicBezTo>
                      <a:cubicBezTo>
                        <a:pt x="767" y="1639"/>
                        <a:pt x="845" y="1683"/>
                        <a:pt x="929" y="1685"/>
                      </a:cubicBezTo>
                      <a:cubicBezTo>
                        <a:pt x="2003" y="1685"/>
                        <a:pt x="2003" y="1685"/>
                        <a:pt x="2003" y="1685"/>
                      </a:cubicBezTo>
                      <a:cubicBezTo>
                        <a:pt x="2033" y="1685"/>
                        <a:pt x="2058" y="1660"/>
                        <a:pt x="2058" y="1630"/>
                      </a:cubicBezTo>
                      <a:cubicBezTo>
                        <a:pt x="2058" y="1599"/>
                        <a:pt x="2033" y="1575"/>
                        <a:pt x="2003" y="1575"/>
                      </a:cubicBezTo>
                      <a:cubicBezTo>
                        <a:pt x="928" y="1575"/>
                        <a:pt x="928" y="1575"/>
                        <a:pt x="928" y="1575"/>
                      </a:cubicBezTo>
                      <a:cubicBezTo>
                        <a:pt x="881" y="1574"/>
                        <a:pt x="838" y="1549"/>
                        <a:pt x="812" y="1508"/>
                      </a:cubicBezTo>
                      <a:cubicBezTo>
                        <a:pt x="788" y="1469"/>
                        <a:pt x="783" y="1420"/>
                        <a:pt x="799" y="1376"/>
                      </a:cubicBezTo>
                      <a:cubicBezTo>
                        <a:pt x="821" y="1326"/>
                        <a:pt x="821" y="1326"/>
                        <a:pt x="821" y="1326"/>
                      </a:cubicBezTo>
                      <a:cubicBezTo>
                        <a:pt x="1984" y="1205"/>
                        <a:pt x="1984" y="1205"/>
                        <a:pt x="1984" y="1205"/>
                      </a:cubicBezTo>
                      <a:cubicBezTo>
                        <a:pt x="2111" y="1190"/>
                        <a:pt x="2216" y="1098"/>
                        <a:pt x="2246" y="973"/>
                      </a:cubicBezTo>
                      <a:cubicBezTo>
                        <a:pt x="2379" y="417"/>
                        <a:pt x="2379" y="417"/>
                        <a:pt x="2379" y="417"/>
                      </a:cubicBezTo>
                      <a:cubicBezTo>
                        <a:pt x="2385" y="401"/>
                        <a:pt x="2381" y="383"/>
                        <a:pt x="2370" y="370"/>
                      </a:cubicBezTo>
                      <a:close/>
                      <a:moveTo>
                        <a:pt x="2138" y="948"/>
                      </a:moveTo>
                      <a:cubicBezTo>
                        <a:pt x="2120" y="1028"/>
                        <a:pt x="2052" y="1088"/>
                        <a:pt x="1970" y="1094"/>
                      </a:cubicBezTo>
                      <a:cubicBezTo>
                        <a:pt x="821" y="1213"/>
                        <a:pt x="821" y="1213"/>
                        <a:pt x="821" y="1213"/>
                      </a:cubicBezTo>
                      <a:cubicBezTo>
                        <a:pt x="564" y="434"/>
                        <a:pt x="564" y="434"/>
                        <a:pt x="564" y="434"/>
                      </a:cubicBezTo>
                      <a:cubicBezTo>
                        <a:pt x="2257" y="459"/>
                        <a:pt x="2257" y="459"/>
                        <a:pt x="2257" y="459"/>
                      </a:cubicBezTo>
                      <a:lnTo>
                        <a:pt x="2138" y="94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D69C853-3B62-4882-8F43-06702DE41D03}"/>
                  </a:ext>
                </a:extLst>
              </p:cNvPr>
              <p:cNvGrpSpPr/>
              <p:nvPr/>
            </p:nvGrpSpPr>
            <p:grpSpPr>
              <a:xfrm>
                <a:off x="4213689" y="3607781"/>
                <a:ext cx="419860" cy="511322"/>
                <a:chOff x="-1227138" y="2708276"/>
                <a:chExt cx="2455864" cy="2990850"/>
              </a:xfrm>
              <a:solidFill>
                <a:schemeClr val="accent1"/>
              </a:solidFill>
            </p:grpSpPr>
            <p:sp>
              <p:nvSpPr>
                <p:cNvPr id="46" name="Freeform 48">
                  <a:extLst>
                    <a:ext uri="{FF2B5EF4-FFF2-40B4-BE49-F238E27FC236}">
                      <a16:creationId xmlns:a16="http://schemas.microsoft.com/office/drawing/2014/main" id="{FCF6523D-BD90-44AC-8D4C-749DCCB673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227138" y="2708276"/>
                  <a:ext cx="2455864" cy="2990850"/>
                </a:xfrm>
                <a:custGeom>
                  <a:avLst/>
                  <a:gdLst>
                    <a:gd name="T0" fmla="*/ 1675 w 1954"/>
                    <a:gd name="T1" fmla="*/ 214 h 2382"/>
                    <a:gd name="T2" fmla="*/ 1535 w 1954"/>
                    <a:gd name="T3" fmla="*/ 0 h 2382"/>
                    <a:gd name="T4" fmla="*/ 279 w 1954"/>
                    <a:gd name="T5" fmla="*/ 140 h 2382"/>
                    <a:gd name="T6" fmla="*/ 140 w 1954"/>
                    <a:gd name="T7" fmla="*/ 214 h 2382"/>
                    <a:gd name="T8" fmla="*/ 372 w 1954"/>
                    <a:gd name="T9" fmla="*/ 941 h 2382"/>
                    <a:gd name="T10" fmla="*/ 791 w 1954"/>
                    <a:gd name="T11" fmla="*/ 1480 h 2382"/>
                    <a:gd name="T12" fmla="*/ 706 w 1954"/>
                    <a:gd name="T13" fmla="*/ 1785 h 2382"/>
                    <a:gd name="T14" fmla="*/ 605 w 1954"/>
                    <a:gd name="T15" fmla="*/ 1916 h 2382"/>
                    <a:gd name="T16" fmla="*/ 465 w 1954"/>
                    <a:gd name="T17" fmla="*/ 2335 h 2382"/>
                    <a:gd name="T18" fmla="*/ 1442 w 1954"/>
                    <a:gd name="T19" fmla="*/ 2382 h 2382"/>
                    <a:gd name="T20" fmla="*/ 1489 w 1954"/>
                    <a:gd name="T21" fmla="*/ 2056 h 2382"/>
                    <a:gd name="T22" fmla="*/ 1303 w 1954"/>
                    <a:gd name="T23" fmla="*/ 1916 h 2382"/>
                    <a:gd name="T24" fmla="*/ 1163 w 1954"/>
                    <a:gd name="T25" fmla="*/ 1480 h 2382"/>
                    <a:gd name="T26" fmla="*/ 1582 w 1954"/>
                    <a:gd name="T27" fmla="*/ 941 h 2382"/>
                    <a:gd name="T28" fmla="*/ 1814 w 1954"/>
                    <a:gd name="T29" fmla="*/ 214 h 2382"/>
                    <a:gd name="T30" fmla="*/ 140 w 1954"/>
                    <a:gd name="T31" fmla="*/ 307 h 2382"/>
                    <a:gd name="T32" fmla="*/ 279 w 1954"/>
                    <a:gd name="T33" fmla="*/ 515 h 2382"/>
                    <a:gd name="T34" fmla="*/ 93 w 1954"/>
                    <a:gd name="T35" fmla="*/ 354 h 2382"/>
                    <a:gd name="T36" fmla="*/ 1396 w 1954"/>
                    <a:gd name="T37" fmla="*/ 2056 h 2382"/>
                    <a:gd name="T38" fmla="*/ 558 w 1954"/>
                    <a:gd name="T39" fmla="*/ 2289 h 2382"/>
                    <a:gd name="T40" fmla="*/ 605 w 1954"/>
                    <a:gd name="T41" fmla="*/ 2010 h 2382"/>
                    <a:gd name="T42" fmla="*/ 1582 w 1954"/>
                    <a:gd name="T43" fmla="*/ 515 h 2382"/>
                    <a:gd name="T44" fmla="*/ 1169 w 1954"/>
                    <a:gd name="T45" fmla="*/ 1291 h 2382"/>
                    <a:gd name="T46" fmla="*/ 1070 w 1954"/>
                    <a:gd name="T47" fmla="*/ 1777 h 2382"/>
                    <a:gd name="T48" fmla="*/ 1210 w 1954"/>
                    <a:gd name="T49" fmla="*/ 1916 h 2382"/>
                    <a:gd name="T50" fmla="*/ 772 w 1954"/>
                    <a:gd name="T51" fmla="*/ 1851 h 2382"/>
                    <a:gd name="T52" fmla="*/ 837 w 1954"/>
                    <a:gd name="T53" fmla="*/ 1824 h 2382"/>
                    <a:gd name="T54" fmla="*/ 884 w 1954"/>
                    <a:gd name="T55" fmla="*/ 1480 h 2382"/>
                    <a:gd name="T56" fmla="*/ 448 w 1954"/>
                    <a:gd name="T57" fmla="*/ 883 h 2382"/>
                    <a:gd name="T58" fmla="*/ 372 w 1954"/>
                    <a:gd name="T59" fmla="*/ 140 h 2382"/>
                    <a:gd name="T60" fmla="*/ 1535 w 1954"/>
                    <a:gd name="T61" fmla="*/ 93 h 2382"/>
                    <a:gd name="T62" fmla="*/ 1582 w 1954"/>
                    <a:gd name="T63" fmla="*/ 515 h 2382"/>
                    <a:gd name="T64" fmla="*/ 1675 w 1954"/>
                    <a:gd name="T65" fmla="*/ 515 h 2382"/>
                    <a:gd name="T66" fmla="*/ 1814 w 1954"/>
                    <a:gd name="T67" fmla="*/ 307 h 2382"/>
                    <a:gd name="T68" fmla="*/ 1627 w 1954"/>
                    <a:gd name="T69" fmla="*/ 825 h 2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2382">
                      <a:moveTo>
                        <a:pt x="1814" y="214"/>
                      </a:moveTo>
                      <a:cubicBezTo>
                        <a:pt x="1675" y="214"/>
                        <a:pt x="1675" y="214"/>
                        <a:pt x="1675" y="214"/>
                      </a:cubicBezTo>
                      <a:cubicBezTo>
                        <a:pt x="1675" y="140"/>
                        <a:pt x="1675" y="140"/>
                        <a:pt x="1675" y="140"/>
                      </a:cubicBezTo>
                      <a:cubicBezTo>
                        <a:pt x="1675" y="63"/>
                        <a:pt x="1612" y="0"/>
                        <a:pt x="1535" y="0"/>
                      </a:cubicBezTo>
                      <a:cubicBezTo>
                        <a:pt x="419" y="0"/>
                        <a:pt x="419" y="0"/>
                        <a:pt x="419" y="0"/>
                      </a:cubicBezTo>
                      <a:cubicBezTo>
                        <a:pt x="342" y="0"/>
                        <a:pt x="279" y="63"/>
                        <a:pt x="279" y="140"/>
                      </a:cubicBezTo>
                      <a:cubicBezTo>
                        <a:pt x="279" y="214"/>
                        <a:pt x="279" y="214"/>
                        <a:pt x="279" y="214"/>
                      </a:cubicBezTo>
                      <a:cubicBezTo>
                        <a:pt x="140" y="214"/>
                        <a:pt x="140" y="214"/>
                        <a:pt x="140" y="214"/>
                      </a:cubicBezTo>
                      <a:cubicBezTo>
                        <a:pt x="63" y="214"/>
                        <a:pt x="0" y="277"/>
                        <a:pt x="0" y="354"/>
                      </a:cubicBezTo>
                      <a:cubicBezTo>
                        <a:pt x="0" y="656"/>
                        <a:pt x="142" y="879"/>
                        <a:pt x="372" y="941"/>
                      </a:cubicBezTo>
                      <a:cubicBezTo>
                        <a:pt x="450" y="1114"/>
                        <a:pt x="575" y="1261"/>
                        <a:pt x="733" y="1368"/>
                      </a:cubicBezTo>
                      <a:cubicBezTo>
                        <a:pt x="769" y="1392"/>
                        <a:pt x="791" y="1434"/>
                        <a:pt x="791" y="1480"/>
                      </a:cubicBezTo>
                      <a:cubicBezTo>
                        <a:pt x="791" y="1736"/>
                        <a:pt x="791" y="1736"/>
                        <a:pt x="791" y="1736"/>
                      </a:cubicBezTo>
                      <a:cubicBezTo>
                        <a:pt x="759" y="1744"/>
                        <a:pt x="730" y="1761"/>
                        <a:pt x="706" y="1785"/>
                      </a:cubicBezTo>
                      <a:cubicBezTo>
                        <a:pt x="671" y="1820"/>
                        <a:pt x="651" y="1867"/>
                        <a:pt x="651" y="1916"/>
                      </a:cubicBezTo>
                      <a:cubicBezTo>
                        <a:pt x="605" y="1916"/>
                        <a:pt x="605" y="1916"/>
                        <a:pt x="605" y="1916"/>
                      </a:cubicBezTo>
                      <a:cubicBezTo>
                        <a:pt x="528" y="1916"/>
                        <a:pt x="465" y="1979"/>
                        <a:pt x="465" y="2056"/>
                      </a:cubicBezTo>
                      <a:cubicBezTo>
                        <a:pt x="465" y="2335"/>
                        <a:pt x="465" y="2335"/>
                        <a:pt x="465" y="2335"/>
                      </a:cubicBezTo>
                      <a:cubicBezTo>
                        <a:pt x="465" y="2361"/>
                        <a:pt x="486" y="2382"/>
                        <a:pt x="512" y="2382"/>
                      </a:cubicBezTo>
                      <a:cubicBezTo>
                        <a:pt x="1442" y="2382"/>
                        <a:pt x="1442" y="2382"/>
                        <a:pt x="1442" y="2382"/>
                      </a:cubicBezTo>
                      <a:cubicBezTo>
                        <a:pt x="1468" y="2382"/>
                        <a:pt x="1489" y="2361"/>
                        <a:pt x="1489" y="2335"/>
                      </a:cubicBezTo>
                      <a:cubicBezTo>
                        <a:pt x="1489" y="2056"/>
                        <a:pt x="1489" y="2056"/>
                        <a:pt x="1489" y="2056"/>
                      </a:cubicBezTo>
                      <a:cubicBezTo>
                        <a:pt x="1489" y="1979"/>
                        <a:pt x="1426" y="1916"/>
                        <a:pt x="1349" y="1916"/>
                      </a:cubicBezTo>
                      <a:cubicBezTo>
                        <a:pt x="1303" y="1916"/>
                        <a:pt x="1303" y="1916"/>
                        <a:pt x="1303" y="1916"/>
                      </a:cubicBezTo>
                      <a:cubicBezTo>
                        <a:pt x="1303" y="1830"/>
                        <a:pt x="1243" y="1757"/>
                        <a:pt x="1163" y="1736"/>
                      </a:cubicBezTo>
                      <a:cubicBezTo>
                        <a:pt x="1163" y="1480"/>
                        <a:pt x="1163" y="1480"/>
                        <a:pt x="1163" y="1480"/>
                      </a:cubicBezTo>
                      <a:cubicBezTo>
                        <a:pt x="1163" y="1434"/>
                        <a:pt x="1185" y="1392"/>
                        <a:pt x="1221" y="1368"/>
                      </a:cubicBezTo>
                      <a:cubicBezTo>
                        <a:pt x="1379" y="1261"/>
                        <a:pt x="1504" y="1114"/>
                        <a:pt x="1582" y="941"/>
                      </a:cubicBezTo>
                      <a:cubicBezTo>
                        <a:pt x="1812" y="879"/>
                        <a:pt x="1954" y="656"/>
                        <a:pt x="1954" y="354"/>
                      </a:cubicBezTo>
                      <a:cubicBezTo>
                        <a:pt x="1954" y="277"/>
                        <a:pt x="1891" y="214"/>
                        <a:pt x="1814" y="214"/>
                      </a:cubicBezTo>
                      <a:close/>
                      <a:moveTo>
                        <a:pt x="93" y="354"/>
                      </a:moveTo>
                      <a:cubicBezTo>
                        <a:pt x="93" y="328"/>
                        <a:pt x="114" y="307"/>
                        <a:pt x="140" y="307"/>
                      </a:cubicBezTo>
                      <a:cubicBezTo>
                        <a:pt x="279" y="307"/>
                        <a:pt x="279" y="307"/>
                        <a:pt x="279" y="307"/>
                      </a:cubicBezTo>
                      <a:cubicBezTo>
                        <a:pt x="279" y="515"/>
                        <a:pt x="279" y="515"/>
                        <a:pt x="279" y="515"/>
                      </a:cubicBezTo>
                      <a:cubicBezTo>
                        <a:pt x="279" y="621"/>
                        <a:pt x="295" y="725"/>
                        <a:pt x="327" y="825"/>
                      </a:cubicBezTo>
                      <a:cubicBezTo>
                        <a:pt x="179" y="752"/>
                        <a:pt x="93" y="582"/>
                        <a:pt x="93" y="354"/>
                      </a:cubicBezTo>
                      <a:close/>
                      <a:moveTo>
                        <a:pt x="1349" y="2010"/>
                      </a:moveTo>
                      <a:cubicBezTo>
                        <a:pt x="1375" y="2010"/>
                        <a:pt x="1396" y="2030"/>
                        <a:pt x="1396" y="2056"/>
                      </a:cubicBezTo>
                      <a:cubicBezTo>
                        <a:pt x="1396" y="2289"/>
                        <a:pt x="1396" y="2289"/>
                        <a:pt x="1396" y="2289"/>
                      </a:cubicBezTo>
                      <a:cubicBezTo>
                        <a:pt x="558" y="2289"/>
                        <a:pt x="558" y="2289"/>
                        <a:pt x="558" y="2289"/>
                      </a:cubicBezTo>
                      <a:cubicBezTo>
                        <a:pt x="558" y="2056"/>
                        <a:pt x="558" y="2056"/>
                        <a:pt x="558" y="2056"/>
                      </a:cubicBezTo>
                      <a:cubicBezTo>
                        <a:pt x="558" y="2030"/>
                        <a:pt x="579" y="2010"/>
                        <a:pt x="605" y="2010"/>
                      </a:cubicBezTo>
                      <a:lnTo>
                        <a:pt x="1349" y="2010"/>
                      </a:lnTo>
                      <a:close/>
                      <a:moveTo>
                        <a:pt x="1582" y="515"/>
                      </a:moveTo>
                      <a:cubicBezTo>
                        <a:pt x="1582" y="642"/>
                        <a:pt x="1556" y="766"/>
                        <a:pt x="1506" y="883"/>
                      </a:cubicBezTo>
                      <a:cubicBezTo>
                        <a:pt x="1435" y="1049"/>
                        <a:pt x="1319" y="1190"/>
                        <a:pt x="1169" y="1291"/>
                      </a:cubicBezTo>
                      <a:cubicBezTo>
                        <a:pt x="1107" y="1332"/>
                        <a:pt x="1070" y="1403"/>
                        <a:pt x="1070" y="1480"/>
                      </a:cubicBezTo>
                      <a:cubicBezTo>
                        <a:pt x="1070" y="1777"/>
                        <a:pt x="1070" y="1777"/>
                        <a:pt x="1070" y="1777"/>
                      </a:cubicBezTo>
                      <a:cubicBezTo>
                        <a:pt x="1070" y="1803"/>
                        <a:pt x="1091" y="1823"/>
                        <a:pt x="1117" y="1823"/>
                      </a:cubicBezTo>
                      <a:cubicBezTo>
                        <a:pt x="1168" y="1823"/>
                        <a:pt x="1210" y="1865"/>
                        <a:pt x="1210" y="1916"/>
                      </a:cubicBezTo>
                      <a:cubicBezTo>
                        <a:pt x="744" y="1916"/>
                        <a:pt x="744" y="1916"/>
                        <a:pt x="744" y="1916"/>
                      </a:cubicBezTo>
                      <a:cubicBezTo>
                        <a:pt x="744" y="1892"/>
                        <a:pt x="754" y="1868"/>
                        <a:pt x="772" y="1851"/>
                      </a:cubicBezTo>
                      <a:cubicBezTo>
                        <a:pt x="788" y="1834"/>
                        <a:pt x="810" y="1824"/>
                        <a:pt x="834" y="1824"/>
                      </a:cubicBezTo>
                      <a:cubicBezTo>
                        <a:pt x="835" y="1824"/>
                        <a:pt x="836" y="1824"/>
                        <a:pt x="837" y="1824"/>
                      </a:cubicBezTo>
                      <a:cubicBezTo>
                        <a:pt x="863" y="1824"/>
                        <a:pt x="884" y="1803"/>
                        <a:pt x="884" y="1777"/>
                      </a:cubicBezTo>
                      <a:cubicBezTo>
                        <a:pt x="884" y="1480"/>
                        <a:pt x="884" y="1480"/>
                        <a:pt x="884" y="1480"/>
                      </a:cubicBezTo>
                      <a:cubicBezTo>
                        <a:pt x="884" y="1403"/>
                        <a:pt x="847" y="1332"/>
                        <a:pt x="785" y="1291"/>
                      </a:cubicBezTo>
                      <a:cubicBezTo>
                        <a:pt x="635" y="1190"/>
                        <a:pt x="519" y="1049"/>
                        <a:pt x="448" y="883"/>
                      </a:cubicBezTo>
                      <a:cubicBezTo>
                        <a:pt x="398" y="766"/>
                        <a:pt x="372" y="642"/>
                        <a:pt x="372" y="515"/>
                      </a:cubicBezTo>
                      <a:cubicBezTo>
                        <a:pt x="372" y="140"/>
                        <a:pt x="372" y="140"/>
                        <a:pt x="372" y="140"/>
                      </a:cubicBezTo>
                      <a:cubicBezTo>
                        <a:pt x="372" y="114"/>
                        <a:pt x="393" y="93"/>
                        <a:pt x="419" y="93"/>
                      </a:cubicBezTo>
                      <a:cubicBezTo>
                        <a:pt x="1535" y="93"/>
                        <a:pt x="1535" y="93"/>
                        <a:pt x="1535" y="93"/>
                      </a:cubicBezTo>
                      <a:cubicBezTo>
                        <a:pt x="1561" y="93"/>
                        <a:pt x="1582" y="114"/>
                        <a:pt x="1582" y="140"/>
                      </a:cubicBezTo>
                      <a:lnTo>
                        <a:pt x="1582" y="515"/>
                      </a:lnTo>
                      <a:close/>
                      <a:moveTo>
                        <a:pt x="1627" y="825"/>
                      </a:moveTo>
                      <a:cubicBezTo>
                        <a:pt x="1659" y="725"/>
                        <a:pt x="1675" y="621"/>
                        <a:pt x="1675" y="515"/>
                      </a:cubicBezTo>
                      <a:cubicBezTo>
                        <a:pt x="1675" y="307"/>
                        <a:pt x="1675" y="307"/>
                        <a:pt x="1675" y="307"/>
                      </a:cubicBezTo>
                      <a:cubicBezTo>
                        <a:pt x="1814" y="307"/>
                        <a:pt x="1814" y="307"/>
                        <a:pt x="1814" y="307"/>
                      </a:cubicBezTo>
                      <a:cubicBezTo>
                        <a:pt x="1840" y="307"/>
                        <a:pt x="1861" y="328"/>
                        <a:pt x="1861" y="354"/>
                      </a:cubicBezTo>
                      <a:cubicBezTo>
                        <a:pt x="1861" y="582"/>
                        <a:pt x="1775" y="752"/>
                        <a:pt x="1627" y="8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Freeform 49">
                  <a:extLst>
                    <a:ext uri="{FF2B5EF4-FFF2-40B4-BE49-F238E27FC236}">
                      <a16:creationId xmlns:a16="http://schemas.microsoft.com/office/drawing/2014/main" id="{D8C66632-504F-4A10-92F6-8EBF9CA565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73075" y="3060701"/>
                  <a:ext cx="942975" cy="898525"/>
                </a:xfrm>
                <a:custGeom>
                  <a:avLst/>
                  <a:gdLst>
                    <a:gd name="T0" fmla="*/ 745 w 751"/>
                    <a:gd name="T1" fmla="*/ 269 h 715"/>
                    <a:gd name="T2" fmla="*/ 708 w 751"/>
                    <a:gd name="T3" fmla="*/ 237 h 715"/>
                    <a:gd name="T4" fmla="*/ 507 w 751"/>
                    <a:gd name="T5" fmla="*/ 208 h 715"/>
                    <a:gd name="T6" fmla="*/ 417 w 751"/>
                    <a:gd name="T7" fmla="*/ 26 h 715"/>
                    <a:gd name="T8" fmla="*/ 375 w 751"/>
                    <a:gd name="T9" fmla="*/ 0 h 715"/>
                    <a:gd name="T10" fmla="*/ 334 w 751"/>
                    <a:gd name="T11" fmla="*/ 26 h 715"/>
                    <a:gd name="T12" fmla="*/ 244 w 751"/>
                    <a:gd name="T13" fmla="*/ 208 h 715"/>
                    <a:gd name="T14" fmla="*/ 43 w 751"/>
                    <a:gd name="T15" fmla="*/ 237 h 715"/>
                    <a:gd name="T16" fmla="*/ 6 w 751"/>
                    <a:gd name="T17" fmla="*/ 269 h 715"/>
                    <a:gd name="T18" fmla="*/ 17 w 751"/>
                    <a:gd name="T19" fmla="*/ 317 h 715"/>
                    <a:gd name="T20" fmla="*/ 163 w 751"/>
                    <a:gd name="T21" fmla="*/ 458 h 715"/>
                    <a:gd name="T22" fmla="*/ 128 w 751"/>
                    <a:gd name="T23" fmla="*/ 658 h 715"/>
                    <a:gd name="T24" fmla="*/ 147 w 751"/>
                    <a:gd name="T25" fmla="*/ 704 h 715"/>
                    <a:gd name="T26" fmla="*/ 196 w 751"/>
                    <a:gd name="T27" fmla="*/ 707 h 715"/>
                    <a:gd name="T28" fmla="*/ 375 w 751"/>
                    <a:gd name="T29" fmla="*/ 613 h 715"/>
                    <a:gd name="T30" fmla="*/ 555 w 751"/>
                    <a:gd name="T31" fmla="*/ 707 h 715"/>
                    <a:gd name="T32" fmla="*/ 604 w 751"/>
                    <a:gd name="T33" fmla="*/ 704 h 715"/>
                    <a:gd name="T34" fmla="*/ 622 w 751"/>
                    <a:gd name="T35" fmla="*/ 658 h 715"/>
                    <a:gd name="T36" fmla="*/ 588 w 751"/>
                    <a:gd name="T37" fmla="*/ 458 h 715"/>
                    <a:gd name="T38" fmla="*/ 733 w 751"/>
                    <a:gd name="T39" fmla="*/ 317 h 715"/>
                    <a:gd name="T40" fmla="*/ 745 w 751"/>
                    <a:gd name="T41" fmla="*/ 269 h 715"/>
                    <a:gd name="T42" fmla="*/ 506 w 751"/>
                    <a:gd name="T43" fmla="*/ 409 h 715"/>
                    <a:gd name="T44" fmla="*/ 492 w 751"/>
                    <a:gd name="T45" fmla="*/ 450 h 715"/>
                    <a:gd name="T46" fmla="*/ 515 w 751"/>
                    <a:gd name="T47" fmla="*/ 581 h 715"/>
                    <a:gd name="T48" fmla="*/ 397 w 751"/>
                    <a:gd name="T49" fmla="*/ 519 h 715"/>
                    <a:gd name="T50" fmla="*/ 354 w 751"/>
                    <a:gd name="T51" fmla="*/ 519 h 715"/>
                    <a:gd name="T52" fmla="*/ 236 w 751"/>
                    <a:gd name="T53" fmla="*/ 581 h 715"/>
                    <a:gd name="T54" fmla="*/ 258 w 751"/>
                    <a:gd name="T55" fmla="*/ 450 h 715"/>
                    <a:gd name="T56" fmla="*/ 245 w 751"/>
                    <a:gd name="T57" fmla="*/ 409 h 715"/>
                    <a:gd name="T58" fmla="*/ 150 w 751"/>
                    <a:gd name="T59" fmla="*/ 316 h 715"/>
                    <a:gd name="T60" fmla="*/ 281 w 751"/>
                    <a:gd name="T61" fmla="*/ 297 h 715"/>
                    <a:gd name="T62" fmla="*/ 316 w 751"/>
                    <a:gd name="T63" fmla="*/ 271 h 715"/>
                    <a:gd name="T64" fmla="*/ 375 w 751"/>
                    <a:gd name="T65" fmla="*/ 152 h 715"/>
                    <a:gd name="T66" fmla="*/ 434 w 751"/>
                    <a:gd name="T67" fmla="*/ 271 h 715"/>
                    <a:gd name="T68" fmla="*/ 469 w 751"/>
                    <a:gd name="T69" fmla="*/ 297 h 715"/>
                    <a:gd name="T70" fmla="*/ 601 w 751"/>
                    <a:gd name="T71" fmla="*/ 316 h 715"/>
                    <a:gd name="T72" fmla="*/ 506 w 751"/>
                    <a:gd name="T73" fmla="*/ 40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1" h="715">
                      <a:moveTo>
                        <a:pt x="745" y="269"/>
                      </a:moveTo>
                      <a:cubicBezTo>
                        <a:pt x="740" y="252"/>
                        <a:pt x="725" y="240"/>
                        <a:pt x="708" y="237"/>
                      </a:cubicBezTo>
                      <a:cubicBezTo>
                        <a:pt x="507" y="208"/>
                        <a:pt x="507" y="208"/>
                        <a:pt x="507" y="208"/>
                      </a:cubicBezTo>
                      <a:cubicBezTo>
                        <a:pt x="417" y="26"/>
                        <a:pt x="417" y="26"/>
                        <a:pt x="417" y="26"/>
                      </a:cubicBezTo>
                      <a:cubicBezTo>
                        <a:pt x="409" y="10"/>
                        <a:pt x="393" y="0"/>
                        <a:pt x="375" y="0"/>
                      </a:cubicBezTo>
                      <a:cubicBezTo>
                        <a:pt x="358" y="0"/>
                        <a:pt x="341" y="10"/>
                        <a:pt x="334" y="26"/>
                      </a:cubicBezTo>
                      <a:cubicBezTo>
                        <a:pt x="244" y="208"/>
                        <a:pt x="244" y="208"/>
                        <a:pt x="244" y="208"/>
                      </a:cubicBezTo>
                      <a:cubicBezTo>
                        <a:pt x="43" y="237"/>
                        <a:pt x="43" y="237"/>
                        <a:pt x="43" y="237"/>
                      </a:cubicBezTo>
                      <a:cubicBezTo>
                        <a:pt x="26" y="240"/>
                        <a:pt x="11" y="252"/>
                        <a:pt x="6" y="269"/>
                      </a:cubicBezTo>
                      <a:cubicBezTo>
                        <a:pt x="0" y="286"/>
                        <a:pt x="5" y="304"/>
                        <a:pt x="17" y="317"/>
                      </a:cubicBezTo>
                      <a:cubicBezTo>
                        <a:pt x="163" y="458"/>
                        <a:pt x="163" y="458"/>
                        <a:pt x="163" y="458"/>
                      </a:cubicBezTo>
                      <a:cubicBezTo>
                        <a:pt x="128" y="658"/>
                        <a:pt x="128" y="658"/>
                        <a:pt x="128" y="658"/>
                      </a:cubicBezTo>
                      <a:cubicBezTo>
                        <a:pt x="125" y="676"/>
                        <a:pt x="133" y="693"/>
                        <a:pt x="147" y="704"/>
                      </a:cubicBezTo>
                      <a:cubicBezTo>
                        <a:pt x="161" y="714"/>
                        <a:pt x="180" y="715"/>
                        <a:pt x="196" y="707"/>
                      </a:cubicBezTo>
                      <a:cubicBezTo>
                        <a:pt x="375" y="613"/>
                        <a:pt x="375" y="613"/>
                        <a:pt x="375" y="613"/>
                      </a:cubicBezTo>
                      <a:cubicBezTo>
                        <a:pt x="555" y="707"/>
                        <a:pt x="555" y="707"/>
                        <a:pt x="555" y="707"/>
                      </a:cubicBezTo>
                      <a:cubicBezTo>
                        <a:pt x="571" y="715"/>
                        <a:pt x="590" y="714"/>
                        <a:pt x="604" y="704"/>
                      </a:cubicBezTo>
                      <a:cubicBezTo>
                        <a:pt x="618" y="693"/>
                        <a:pt x="625" y="676"/>
                        <a:pt x="622" y="658"/>
                      </a:cubicBezTo>
                      <a:cubicBezTo>
                        <a:pt x="588" y="458"/>
                        <a:pt x="588" y="458"/>
                        <a:pt x="588" y="458"/>
                      </a:cubicBezTo>
                      <a:cubicBezTo>
                        <a:pt x="733" y="317"/>
                        <a:pt x="733" y="317"/>
                        <a:pt x="733" y="317"/>
                      </a:cubicBezTo>
                      <a:cubicBezTo>
                        <a:pt x="746" y="304"/>
                        <a:pt x="751" y="286"/>
                        <a:pt x="745" y="269"/>
                      </a:cubicBezTo>
                      <a:close/>
                      <a:moveTo>
                        <a:pt x="506" y="409"/>
                      </a:moveTo>
                      <a:cubicBezTo>
                        <a:pt x="495" y="419"/>
                        <a:pt x="490" y="435"/>
                        <a:pt x="492" y="450"/>
                      </a:cubicBezTo>
                      <a:cubicBezTo>
                        <a:pt x="515" y="581"/>
                        <a:pt x="515" y="581"/>
                        <a:pt x="515" y="581"/>
                      </a:cubicBezTo>
                      <a:cubicBezTo>
                        <a:pt x="397" y="519"/>
                        <a:pt x="397" y="519"/>
                        <a:pt x="397" y="519"/>
                      </a:cubicBezTo>
                      <a:cubicBezTo>
                        <a:pt x="383" y="512"/>
                        <a:pt x="367" y="512"/>
                        <a:pt x="354" y="519"/>
                      </a:cubicBezTo>
                      <a:cubicBezTo>
                        <a:pt x="236" y="581"/>
                        <a:pt x="236" y="581"/>
                        <a:pt x="236" y="581"/>
                      </a:cubicBezTo>
                      <a:cubicBezTo>
                        <a:pt x="258" y="450"/>
                        <a:pt x="258" y="450"/>
                        <a:pt x="258" y="450"/>
                      </a:cubicBezTo>
                      <a:cubicBezTo>
                        <a:pt x="261" y="435"/>
                        <a:pt x="256" y="419"/>
                        <a:pt x="245" y="409"/>
                      </a:cubicBezTo>
                      <a:cubicBezTo>
                        <a:pt x="150" y="316"/>
                        <a:pt x="150" y="316"/>
                        <a:pt x="150" y="316"/>
                      </a:cubicBezTo>
                      <a:cubicBezTo>
                        <a:pt x="281" y="297"/>
                        <a:pt x="281" y="297"/>
                        <a:pt x="281" y="297"/>
                      </a:cubicBezTo>
                      <a:cubicBezTo>
                        <a:pt x="297" y="295"/>
                        <a:pt x="310" y="285"/>
                        <a:pt x="316" y="271"/>
                      </a:cubicBezTo>
                      <a:cubicBezTo>
                        <a:pt x="375" y="152"/>
                        <a:pt x="375" y="152"/>
                        <a:pt x="375" y="152"/>
                      </a:cubicBezTo>
                      <a:cubicBezTo>
                        <a:pt x="434" y="271"/>
                        <a:pt x="434" y="271"/>
                        <a:pt x="434" y="271"/>
                      </a:cubicBezTo>
                      <a:cubicBezTo>
                        <a:pt x="441" y="285"/>
                        <a:pt x="454" y="295"/>
                        <a:pt x="469" y="297"/>
                      </a:cubicBezTo>
                      <a:cubicBezTo>
                        <a:pt x="601" y="316"/>
                        <a:pt x="601" y="316"/>
                        <a:pt x="601" y="316"/>
                      </a:cubicBezTo>
                      <a:lnTo>
                        <a:pt x="506" y="40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Oval 17">
                <a:extLst>
                  <a:ext uri="{FF2B5EF4-FFF2-40B4-BE49-F238E27FC236}">
                    <a16:creationId xmlns:a16="http://schemas.microsoft.com/office/drawing/2014/main" id="{EBD1BB42-0532-42E7-8B59-DB74A8323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7671" y="3245365"/>
                <a:ext cx="1193390" cy="119012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IN" sz="9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Framework</a:t>
                </a: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6C03E38-1047-46A7-A70E-8ECD5E8AF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694999" y="3974642"/>
              <a:ext cx="300301" cy="271773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D52C774-B989-4078-91A1-EEA9DBE74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659908" y="4381877"/>
              <a:ext cx="344898" cy="344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101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5E681-9DF4-45C4-9BA6-3745CE49052E}"/>
              </a:ext>
            </a:extLst>
          </p:cNvPr>
          <p:cNvSpPr/>
          <p:nvPr/>
        </p:nvSpPr>
        <p:spPr>
          <a:xfrm>
            <a:off x="5591944" y="0"/>
            <a:ext cx="6598469" cy="6865034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7CA7E0-FC2F-426B-89DC-458AD3B6F87F}"/>
              </a:ext>
            </a:extLst>
          </p:cNvPr>
          <p:cNvSpPr/>
          <p:nvPr/>
        </p:nvSpPr>
        <p:spPr>
          <a:xfrm>
            <a:off x="5183546" y="181039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B80884-6B51-44BD-8FC2-16679B8EAB14}"/>
              </a:ext>
            </a:extLst>
          </p:cNvPr>
          <p:cNvSpPr/>
          <p:nvPr/>
        </p:nvSpPr>
        <p:spPr>
          <a:xfrm>
            <a:off x="5183546" y="1307710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4C3F9B-F7D3-41E0-A90F-B184C032C4CF}"/>
              </a:ext>
            </a:extLst>
          </p:cNvPr>
          <p:cNvSpPr/>
          <p:nvPr/>
        </p:nvSpPr>
        <p:spPr>
          <a:xfrm>
            <a:off x="5183546" y="2434381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4E0E9B-1611-466B-A795-D5B9F4AC271C}"/>
              </a:ext>
            </a:extLst>
          </p:cNvPr>
          <p:cNvSpPr/>
          <p:nvPr/>
        </p:nvSpPr>
        <p:spPr>
          <a:xfrm>
            <a:off x="5183546" y="3561052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23076C-4C44-404D-947F-FDD5087AC5E3}"/>
              </a:ext>
            </a:extLst>
          </p:cNvPr>
          <p:cNvSpPr/>
          <p:nvPr/>
        </p:nvSpPr>
        <p:spPr>
          <a:xfrm>
            <a:off x="5183546" y="4687725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F9EE3C-EF80-4724-9799-42E08C64A303}"/>
              </a:ext>
            </a:extLst>
          </p:cNvPr>
          <p:cNvSpPr/>
          <p:nvPr/>
        </p:nvSpPr>
        <p:spPr>
          <a:xfrm>
            <a:off x="6475496" y="411658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Linear Automation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84FD10-3A13-4D1E-974C-9C8E1E996708}"/>
              </a:ext>
            </a:extLst>
          </p:cNvPr>
          <p:cNvSpPr/>
          <p:nvPr/>
        </p:nvSpPr>
        <p:spPr>
          <a:xfrm>
            <a:off x="6475496" y="1448757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Data Driven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3275FC-A0E2-4462-B62E-526CF975CD32}"/>
              </a:ext>
            </a:extLst>
          </p:cNvPr>
          <p:cNvSpPr/>
          <p:nvPr/>
        </p:nvSpPr>
        <p:spPr>
          <a:xfrm>
            <a:off x="6475496" y="2575428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Keyword Driven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5D78C-C0BA-4D3C-BC91-F2D9E3A47C7D}"/>
              </a:ext>
            </a:extLst>
          </p:cNvPr>
          <p:cNvSpPr/>
          <p:nvPr/>
        </p:nvSpPr>
        <p:spPr>
          <a:xfrm>
            <a:off x="6475496" y="3702099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Modular Testing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FE223A-20B8-480F-8366-49FC612517D0}"/>
              </a:ext>
            </a:extLst>
          </p:cNvPr>
          <p:cNvSpPr/>
          <p:nvPr/>
        </p:nvSpPr>
        <p:spPr>
          <a:xfrm>
            <a:off x="6475496" y="4828772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Library Architecture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7518E-A7DF-4E84-8A2D-32782BE667EE}"/>
              </a:ext>
            </a:extLst>
          </p:cNvPr>
          <p:cNvSpPr txBox="1"/>
          <p:nvPr/>
        </p:nvSpPr>
        <p:spPr>
          <a:xfrm>
            <a:off x="410849" y="441538"/>
            <a:ext cx="4939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25. Types of Automation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B5AD5-4E67-4DCA-9583-B72001F9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20" y="1393481"/>
            <a:ext cx="4776970" cy="26773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86FDDA4-E7A3-4023-B840-6C99538F0949}"/>
              </a:ext>
            </a:extLst>
          </p:cNvPr>
          <p:cNvSpPr/>
          <p:nvPr/>
        </p:nvSpPr>
        <p:spPr>
          <a:xfrm>
            <a:off x="5183546" y="171989"/>
            <a:ext cx="866866" cy="86686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41FE4-16AC-4726-AD05-5AB20DBEC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9" y="1798937"/>
            <a:ext cx="4697442" cy="255905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5120CBB-2C4D-4F82-92FF-9F5D931FDF80}"/>
              </a:ext>
            </a:extLst>
          </p:cNvPr>
          <p:cNvSpPr/>
          <p:nvPr/>
        </p:nvSpPr>
        <p:spPr>
          <a:xfrm>
            <a:off x="5158511" y="5821724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06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B7EDF-7945-4D21-8175-349C9BB0D814}"/>
              </a:ext>
            </a:extLst>
          </p:cNvPr>
          <p:cNvSpPr/>
          <p:nvPr/>
        </p:nvSpPr>
        <p:spPr>
          <a:xfrm>
            <a:off x="6450461" y="5962771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Hybrid Testing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65E9D-AC21-4582-A13F-CAEF925E9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20" y="1690674"/>
            <a:ext cx="4752563" cy="3571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FECEC-C6A2-4D01-A8CE-EE1D3B7C6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13" y="1725541"/>
            <a:ext cx="4769459" cy="3429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4B65D-3EC6-4470-AA27-280FDC620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31" y="2255325"/>
            <a:ext cx="4694731" cy="2411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452158-A920-4843-8996-BDD554D05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714" y="2203991"/>
            <a:ext cx="4732186" cy="3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-0.00065 0.16412 " pathEditMode="relative" rAng="0" ptsTypes="AA">
                                      <p:cBhvr>
                                        <p:cTn id="8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16412 L -0.00065 0.32662 " pathEditMode="relative" rAng="0" ptsTypes="AA">
                                      <p:cBhvr>
                                        <p:cTn id="9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32662 L 2.91667E-6 0.48982 " pathEditMode="relative" rAng="0" ptsTypes="AA">
                                      <p:cBhvr>
                                        <p:cTn id="10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4926 L 2.91667E-6 0.66227 " pathEditMode="relative" rAng="0" ptsTypes="AA">
                                      <p:cBhvr>
                                        <p:cTn id="1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6595 L -0.00235 0.82362 " pathEditMode="relative" rAng="0" ptsTypes="AA">
                                      <p:cBhvr>
                                        <p:cTn id="1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5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13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27" grpId="0" animBg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94B7CA-1290-47DA-A8FD-EC74EF42B4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5977</TotalTime>
  <Words>1625</Words>
  <Application>Microsoft Office PowerPoint</Application>
  <PresentationFormat>Widescreen</PresentationFormat>
  <Paragraphs>254</Paragraphs>
  <Slides>28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Garamond</vt:lpstr>
      <vt:lpstr>Open Sans</vt:lpstr>
      <vt:lpstr>Wingdings</vt:lpstr>
      <vt:lpstr>Office Theme</vt:lpstr>
      <vt:lpstr>Selenium | Java Automation Testing</vt:lpstr>
      <vt:lpstr>Overview</vt:lpstr>
      <vt:lpstr>“No test is ever completed and ‘all bugs detected’ is a myth”. </vt:lpstr>
      <vt:lpstr>PowerPoint Presentation</vt:lpstr>
      <vt:lpstr>20. Apache POI</vt:lpstr>
      <vt:lpstr>20. How to work with Excel File using Apache POI</vt:lpstr>
      <vt:lpstr>22. Broken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Hypothesis</vt:lpstr>
      <vt:lpstr>Quantify “X” 47.2 Billion</vt:lpstr>
      <vt:lpstr>Elements of  Your Subject</vt:lpstr>
      <vt:lpstr>Making Great “X”</vt:lpstr>
      <vt:lpstr>Comparing “X”  to “Y”</vt:lpstr>
      <vt:lpstr>History</vt:lpstr>
      <vt:lpstr>Trends in “X”</vt:lpstr>
      <vt:lpstr>Key Takeaways</vt:lpstr>
      <vt:lpstr>Tips for “X”</vt:lpstr>
      <vt:lpstr>Call to Action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| Java Automation Testing</dc:title>
  <dc:creator>Sazzad Ahmmed</dc:creator>
  <cp:lastModifiedBy>Sazzad Ahmmed</cp:lastModifiedBy>
  <cp:revision>90</cp:revision>
  <dcterms:created xsi:type="dcterms:W3CDTF">2020-10-12T05:28:08Z</dcterms:created>
  <dcterms:modified xsi:type="dcterms:W3CDTF">2020-10-24T11:10:13Z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